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3694" r:id="rId1"/>
  </p:sldMasterIdLst>
  <p:notesMasterIdLst>
    <p:notesMasterId r:id="rId40"/>
  </p:notesMasterIdLst>
  <p:handoutMasterIdLst>
    <p:handoutMasterId r:id="rId41"/>
  </p:handoutMasterIdLst>
  <p:sldIdLst>
    <p:sldId id="463" r:id="rId2"/>
    <p:sldId id="349" r:id="rId3"/>
    <p:sldId id="455" r:id="rId4"/>
    <p:sldId id="466" r:id="rId5"/>
    <p:sldId id="540" r:id="rId6"/>
    <p:sldId id="468" r:id="rId7"/>
    <p:sldId id="541" r:id="rId8"/>
    <p:sldId id="528" r:id="rId9"/>
    <p:sldId id="508" r:id="rId10"/>
    <p:sldId id="513" r:id="rId11"/>
    <p:sldId id="545" r:id="rId12"/>
    <p:sldId id="350" r:id="rId13"/>
    <p:sldId id="471" r:id="rId14"/>
    <p:sldId id="439" r:id="rId15"/>
    <p:sldId id="413" r:id="rId16"/>
    <p:sldId id="542" r:id="rId17"/>
    <p:sldId id="543" r:id="rId18"/>
    <p:sldId id="480" r:id="rId19"/>
    <p:sldId id="435" r:id="rId20"/>
    <p:sldId id="458" r:id="rId21"/>
    <p:sldId id="451" r:id="rId22"/>
    <p:sldId id="390" r:id="rId23"/>
    <p:sldId id="472" r:id="rId24"/>
    <p:sldId id="394" r:id="rId25"/>
    <p:sldId id="447" r:id="rId26"/>
    <p:sldId id="505" r:id="rId27"/>
    <p:sldId id="400" r:id="rId28"/>
    <p:sldId id="496" r:id="rId29"/>
    <p:sldId id="351" r:id="rId30"/>
    <p:sldId id="544" r:id="rId31"/>
    <p:sldId id="475" r:id="rId32"/>
    <p:sldId id="405" r:id="rId33"/>
    <p:sldId id="406" r:id="rId34"/>
    <p:sldId id="407" r:id="rId35"/>
    <p:sldId id="352" r:id="rId36"/>
    <p:sldId id="539" r:id="rId37"/>
    <p:sldId id="418" r:id="rId38"/>
    <p:sldId id="535" r:id="rId39"/>
  </p:sldIdLst>
  <p:sldSz cx="9144000" cy="5715000" type="screen16x10"/>
  <p:notesSz cx="6797675" cy="9926638"/>
  <p:defaultTextStyle>
    <a:defPPr>
      <a:defRPr lang="en-US"/>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07">
          <p15:clr>
            <a:srgbClr val="A4A3A4"/>
          </p15:clr>
        </p15:guide>
        <p15:guide id="2" orient="horz" pos="3206">
          <p15:clr>
            <a:srgbClr val="A4A3A4"/>
          </p15:clr>
        </p15:guide>
        <p15:guide id="3" pos="294">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or" initials="A" lastIdx="1292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804" autoAdjust="0"/>
    <p:restoredTop sz="95320" autoAdjust="0"/>
  </p:normalViewPr>
  <p:slideViewPr>
    <p:cSldViewPr snapToGrid="0">
      <p:cViewPr varScale="1">
        <p:scale>
          <a:sx n="130" d="100"/>
          <a:sy n="130" d="100"/>
        </p:scale>
        <p:origin x="330" y="126"/>
      </p:cViewPr>
      <p:guideLst>
        <p:guide orient="horz" pos="1007"/>
        <p:guide orient="horz" pos="3206"/>
        <p:guide pos="294"/>
      </p:guideLst>
    </p:cSldViewPr>
  </p:slideViewPr>
  <p:outlineViewPr>
    <p:cViewPr>
      <p:scale>
        <a:sx n="33" d="100"/>
        <a:sy n="33" d="100"/>
      </p:scale>
      <p:origin x="0" y="-41770"/>
    </p:cViewPr>
  </p:outlineViewPr>
  <p:notesTextViewPr>
    <p:cViewPr>
      <p:scale>
        <a:sx n="1" d="1"/>
        <a:sy n="1" d="1"/>
      </p:scale>
      <p:origin x="0" y="0"/>
    </p:cViewPr>
  </p:notesTextViewPr>
  <p:sorterViewPr>
    <p:cViewPr>
      <p:scale>
        <a:sx n="120" d="100"/>
        <a:sy n="120" d="100"/>
      </p:scale>
      <p:origin x="0" y="3012"/>
    </p:cViewPr>
  </p:sorterViewPr>
  <p:notesViewPr>
    <p:cSldViewPr snapToGrid="0" showGuides="1">
      <p:cViewPr varScale="1">
        <p:scale>
          <a:sx n="81" d="100"/>
          <a:sy n="81" d="100"/>
        </p:scale>
        <p:origin x="3996" y="9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464194" y="263873"/>
            <a:ext cx="5851979" cy="498056"/>
          </a:xfrm>
          <a:prstGeom prst="rect">
            <a:avLst/>
          </a:prstGeom>
        </p:spPr>
        <p:txBody>
          <a:bodyPr vert="horz" lIns="0" tIns="0" rIns="0" bIns="0" rtlCol="0"/>
          <a:lstStyle>
            <a:lvl1pPr algn="l">
              <a:defRPr sz="1200"/>
            </a:lvl1pPr>
          </a:lstStyle>
          <a:p>
            <a:r>
              <a:rPr lang="en-US" b="1"/>
              <a:t>Titel der Präsentation</a:t>
            </a:r>
          </a:p>
        </p:txBody>
      </p:sp>
      <p:sp>
        <p:nvSpPr>
          <p:cNvPr id="3" name="Datumsplatzhalter 2"/>
          <p:cNvSpPr>
            <a:spLocks noGrp="1"/>
          </p:cNvSpPr>
          <p:nvPr>
            <p:ph type="dt" sz="quarter" idx="1"/>
          </p:nvPr>
        </p:nvSpPr>
        <p:spPr>
          <a:xfrm>
            <a:off x="5435271" y="9529108"/>
            <a:ext cx="642300" cy="156325"/>
          </a:xfrm>
          <a:prstGeom prst="rect">
            <a:avLst/>
          </a:prstGeom>
        </p:spPr>
        <p:txBody>
          <a:bodyPr vert="horz" lIns="0" tIns="0" rIns="0" bIns="0" rtlCol="0" anchor="t"/>
          <a:lstStyle>
            <a:lvl1pPr algn="r">
              <a:defRPr sz="1200"/>
            </a:lvl1pPr>
          </a:lstStyle>
          <a:p>
            <a:pPr algn="l"/>
            <a:fld id="{BB8442AE-6577-4DC2-8107-FC52BA2F805F}" type="datetime1">
              <a:rPr lang="de-DE" sz="800" smtClean="0"/>
              <a:t>16.01.2025</a:t>
            </a:fld>
            <a:endParaRPr lang="en-US" sz="800"/>
          </a:p>
        </p:txBody>
      </p:sp>
      <p:sp>
        <p:nvSpPr>
          <p:cNvPr id="4" name="Fußzeilenplatzhalter 3"/>
          <p:cNvSpPr>
            <a:spLocks noGrp="1"/>
          </p:cNvSpPr>
          <p:nvPr>
            <p:ph type="ftr" sz="quarter" idx="2"/>
          </p:nvPr>
        </p:nvSpPr>
        <p:spPr>
          <a:xfrm>
            <a:off x="464193" y="9529109"/>
            <a:ext cx="4460417" cy="156325"/>
          </a:xfrm>
          <a:prstGeom prst="rect">
            <a:avLst/>
          </a:prstGeom>
        </p:spPr>
        <p:txBody>
          <a:bodyPr vert="horz" lIns="0" tIns="0" rIns="0" bIns="0" rtlCol="0" anchor="t"/>
          <a:lstStyle>
            <a:lvl1pPr algn="l">
              <a:defRPr sz="1200"/>
            </a:lvl1pPr>
          </a:lstStyle>
          <a:p>
            <a:r>
              <a:rPr lang="en-US" sz="800"/>
              <a:t>Universität Stuttgart</a:t>
            </a:r>
          </a:p>
        </p:txBody>
      </p:sp>
      <p:sp>
        <p:nvSpPr>
          <p:cNvPr id="5" name="Foliennummernplatzhalter 4"/>
          <p:cNvSpPr>
            <a:spLocks noGrp="1"/>
          </p:cNvSpPr>
          <p:nvPr>
            <p:ph type="sldNum" sz="quarter" idx="3"/>
          </p:nvPr>
        </p:nvSpPr>
        <p:spPr>
          <a:xfrm>
            <a:off x="6215041" y="9529109"/>
            <a:ext cx="356833" cy="156325"/>
          </a:xfrm>
          <a:prstGeom prst="rect">
            <a:avLst/>
          </a:prstGeom>
        </p:spPr>
        <p:txBody>
          <a:bodyPr vert="horz" lIns="0" tIns="0" rIns="0" bIns="0" rtlCol="0" anchor="t"/>
          <a:lstStyle>
            <a:lvl1pPr algn="r">
              <a:defRPr sz="1200"/>
            </a:lvl1pPr>
          </a:lstStyle>
          <a:p>
            <a:pPr algn="l"/>
            <a:fld id="{EE9A79A6-2547-4C8F-B0ED-316280A1A122}" type="slidenum">
              <a:rPr lang="en-US" sz="800" smtClean="0"/>
              <a:pPr algn="l"/>
              <a:t>‹Nr.›</a:t>
            </a:fld>
            <a:endParaRPr lang="en-US" sz="800"/>
          </a:p>
        </p:txBody>
      </p:sp>
    </p:spTree>
    <p:extLst>
      <p:ext uri="{BB962C8B-B14F-4D97-AF65-F5344CB8AC3E}">
        <p14:creationId xmlns:p14="http://schemas.microsoft.com/office/powerpoint/2010/main" val="2561533372"/>
      </p:ext>
    </p:extLst>
  </p:cSld>
  <p:clrMap bg1="lt1" tx1="dk1" bg2="lt2" tx2="dk2" accent1="accent1" accent2="accent2" accent3="accent3" accent4="accent4" accent5="accent5" accent6="accent6" hlink="hlink" folHlink="folHlink"/>
  <p:hf/>
  <p:extLst>
    <p:ext uri="{56416CCD-93CA-4268-BC5B-53C4BB910035}">
      <p15:sldGuideLst xmlns:p15="http://schemas.microsoft.com/office/powerpoint/2012/main">
        <p15:guide id="1" orient="horz" pos="2880" userDrawn="1">
          <p15:clr>
            <a:srgbClr val="F26B43"/>
          </p15:clr>
        </p15:guide>
        <p15:guide id="2" pos="295" userDrawn="1">
          <p15:clr>
            <a:srgbClr val="F26B43"/>
          </p15:clr>
        </p15:guide>
        <p15:guide id="3" pos="4014"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463883" y="265752"/>
            <a:ext cx="5852067" cy="498056"/>
          </a:xfrm>
          <a:prstGeom prst="rect">
            <a:avLst/>
          </a:prstGeom>
        </p:spPr>
        <p:txBody>
          <a:bodyPr vert="horz" lIns="0" tIns="0" rIns="0" bIns="0" rtlCol="0"/>
          <a:lstStyle>
            <a:lvl1pPr algn="l">
              <a:defRPr sz="1200" b="1"/>
            </a:lvl1pPr>
          </a:lstStyle>
          <a:p>
            <a:r>
              <a:rPr lang="en-US"/>
              <a:t>Titel der Präsentation</a:t>
            </a:r>
          </a:p>
        </p:txBody>
      </p:sp>
      <p:sp>
        <p:nvSpPr>
          <p:cNvPr id="3" name="Datumsplatzhalter 2"/>
          <p:cNvSpPr>
            <a:spLocks noGrp="1"/>
          </p:cNvSpPr>
          <p:nvPr>
            <p:ph type="dt" idx="1"/>
          </p:nvPr>
        </p:nvSpPr>
        <p:spPr>
          <a:xfrm>
            <a:off x="5434572" y="9528009"/>
            <a:ext cx="642300" cy="156325"/>
          </a:xfrm>
          <a:prstGeom prst="rect">
            <a:avLst/>
          </a:prstGeom>
        </p:spPr>
        <p:txBody>
          <a:bodyPr vert="horz" lIns="0" tIns="0" rIns="0" bIns="0" rtlCol="0" anchor="t"/>
          <a:lstStyle>
            <a:lvl1pPr algn="l">
              <a:defRPr sz="800"/>
            </a:lvl1pPr>
          </a:lstStyle>
          <a:p>
            <a:fld id="{937324DB-2275-49CE-B8F6-964295C472CF}" type="datetime1">
              <a:rPr lang="de-DE" smtClean="0"/>
              <a:t>16.01.2025</a:t>
            </a:fld>
            <a:endParaRPr lang="en-US"/>
          </a:p>
        </p:txBody>
      </p:sp>
      <p:sp>
        <p:nvSpPr>
          <p:cNvPr id="4" name="Folienbildplatzhalter 3"/>
          <p:cNvSpPr>
            <a:spLocks noGrp="1" noRot="1" noChangeAspect="1"/>
          </p:cNvSpPr>
          <p:nvPr>
            <p:ph type="sldImg" idx="2"/>
          </p:nvPr>
        </p:nvSpPr>
        <p:spPr>
          <a:xfrm>
            <a:off x="231775" y="1095375"/>
            <a:ext cx="5357813" cy="3349625"/>
          </a:xfrm>
          <a:prstGeom prst="rect">
            <a:avLst/>
          </a:prstGeom>
          <a:noFill/>
          <a:ln w="6350">
            <a:solidFill>
              <a:schemeClr val="tx1"/>
            </a:solidFill>
          </a:ln>
        </p:spPr>
        <p:txBody>
          <a:bodyPr vert="horz" lIns="91440" tIns="45720" rIns="91440" bIns="45720" rtlCol="0" anchor="ctr"/>
          <a:lstStyle/>
          <a:p>
            <a:endParaRPr lang="en-US"/>
          </a:p>
        </p:txBody>
      </p:sp>
      <p:sp>
        <p:nvSpPr>
          <p:cNvPr id="5" name="Notizenplatzhalter 4"/>
          <p:cNvSpPr>
            <a:spLocks noGrp="1"/>
          </p:cNvSpPr>
          <p:nvPr>
            <p:ph type="body" sz="quarter" idx="3"/>
          </p:nvPr>
        </p:nvSpPr>
        <p:spPr>
          <a:xfrm>
            <a:off x="464194" y="4777194"/>
            <a:ext cx="5851979" cy="3908614"/>
          </a:xfrm>
          <a:prstGeom prst="rect">
            <a:avLst/>
          </a:prstGeom>
        </p:spPr>
        <p:txBody>
          <a:bodyPr vert="horz" lIns="0" tIns="0" rIns="0" bIns="0" rtlCol="0"/>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6" name="Fußzeilenplatzhalter 5"/>
          <p:cNvSpPr>
            <a:spLocks noGrp="1"/>
          </p:cNvSpPr>
          <p:nvPr>
            <p:ph type="ftr" sz="quarter" idx="4"/>
          </p:nvPr>
        </p:nvSpPr>
        <p:spPr>
          <a:xfrm>
            <a:off x="463883" y="9528009"/>
            <a:ext cx="4460417" cy="156325"/>
          </a:xfrm>
          <a:prstGeom prst="rect">
            <a:avLst/>
          </a:prstGeom>
        </p:spPr>
        <p:txBody>
          <a:bodyPr vert="horz" lIns="0" tIns="0" rIns="0" bIns="0" rtlCol="0" anchor="t"/>
          <a:lstStyle>
            <a:lvl1pPr algn="l">
              <a:defRPr sz="800"/>
            </a:lvl1pPr>
          </a:lstStyle>
          <a:p>
            <a:r>
              <a:rPr lang="en-US"/>
              <a:t>Universität Stuttgart</a:t>
            </a:r>
            <a:endParaRPr lang="en-US" dirty="0"/>
          </a:p>
        </p:txBody>
      </p:sp>
      <p:sp>
        <p:nvSpPr>
          <p:cNvPr id="7" name="Foliennummernplatzhalter 6"/>
          <p:cNvSpPr>
            <a:spLocks noGrp="1"/>
          </p:cNvSpPr>
          <p:nvPr>
            <p:ph type="sldNum" sz="quarter" idx="5"/>
          </p:nvPr>
        </p:nvSpPr>
        <p:spPr>
          <a:xfrm>
            <a:off x="6216037" y="9528009"/>
            <a:ext cx="356833" cy="156325"/>
          </a:xfrm>
          <a:prstGeom prst="rect">
            <a:avLst/>
          </a:prstGeom>
        </p:spPr>
        <p:txBody>
          <a:bodyPr vert="horz" lIns="0" tIns="0" rIns="0" bIns="0" rtlCol="0" anchor="t"/>
          <a:lstStyle>
            <a:lvl1pPr algn="l">
              <a:defRPr sz="800"/>
            </a:lvl1pPr>
          </a:lstStyle>
          <a:p>
            <a:fld id="{05DD1DF0-DD4E-4B0C-B0FD-D16D9D2A9750}" type="slidenum">
              <a:rPr lang="en-US" smtClean="0"/>
              <a:pPr/>
              <a:t>‹Nr.›</a:t>
            </a:fld>
            <a:endParaRPr lang="en-US"/>
          </a:p>
        </p:txBody>
      </p:sp>
    </p:spTree>
    <p:extLst>
      <p:ext uri="{BB962C8B-B14F-4D97-AF65-F5344CB8AC3E}">
        <p14:creationId xmlns:p14="http://schemas.microsoft.com/office/powerpoint/2010/main" val="3888985705"/>
      </p:ext>
    </p:extLst>
  </p:cSld>
  <p:clrMap bg1="lt1" tx1="dk1" bg2="lt2" tx2="dk2" accent1="accent1" accent2="accent2" accent3="accent3" accent4="accent4" accent5="accent5" accent6="accent6" hlink="hlink" folHlink="folHlink"/>
  <p:hf/>
  <p:notesStyle>
    <a:lvl1pPr marL="180975" indent="-180975" algn="l" defTabSz="713232" rtl="0" eaLnBrk="1" latinLnBrk="0" hangingPunct="1">
      <a:lnSpc>
        <a:spcPct val="120000"/>
      </a:lnSpc>
      <a:buClr>
        <a:schemeClr val="accent1"/>
      </a:buClr>
      <a:buFont typeface="Arial" panose="020B0604020202020204" pitchFamily="34" charset="0"/>
      <a:buChar char="•"/>
      <a:defRPr sz="1000" kern="1200">
        <a:solidFill>
          <a:schemeClr val="tx1"/>
        </a:solidFill>
        <a:latin typeface="+mn-lt"/>
        <a:ea typeface="+mn-ea"/>
        <a:cs typeface="+mn-cs"/>
      </a:defRPr>
    </a:lvl1pPr>
    <a:lvl2pPr marL="358775" indent="-177800" algn="l" defTabSz="713232" rtl="0" eaLnBrk="1" latinLnBrk="0" hangingPunct="1">
      <a:lnSpc>
        <a:spcPct val="120000"/>
      </a:lnSpc>
      <a:buFont typeface="Arial" panose="020B0604020202020204" pitchFamily="34" charset="0"/>
      <a:buChar char="•"/>
      <a:defRPr sz="1000" kern="1200">
        <a:solidFill>
          <a:schemeClr val="tx1"/>
        </a:solidFill>
        <a:latin typeface="+mn-lt"/>
        <a:ea typeface="+mn-ea"/>
        <a:cs typeface="+mn-cs"/>
      </a:defRPr>
    </a:lvl2pPr>
    <a:lvl3pPr marL="538163" indent="-179388" algn="l" defTabSz="713232" rtl="0" eaLnBrk="1" latinLnBrk="0" hangingPunct="1">
      <a:lnSpc>
        <a:spcPct val="120000"/>
      </a:lnSpc>
      <a:buFont typeface="Arial" panose="020B0604020202020204" pitchFamily="34" charset="0"/>
      <a:buChar char="•"/>
      <a:defRPr sz="1000" kern="1200">
        <a:solidFill>
          <a:schemeClr val="tx1"/>
        </a:solidFill>
        <a:latin typeface="+mn-lt"/>
        <a:ea typeface="+mn-ea"/>
        <a:cs typeface="+mn-cs"/>
      </a:defRPr>
    </a:lvl3pPr>
    <a:lvl4pPr marL="719138" indent="-180975" algn="l" defTabSz="713232" rtl="0" eaLnBrk="1" latinLnBrk="0" hangingPunct="1">
      <a:lnSpc>
        <a:spcPct val="120000"/>
      </a:lnSpc>
      <a:buFont typeface="Arial" panose="020B0604020202020204" pitchFamily="34" charset="0"/>
      <a:buChar char="•"/>
      <a:defRPr sz="1000" kern="1200">
        <a:solidFill>
          <a:schemeClr val="tx1"/>
        </a:solidFill>
        <a:latin typeface="+mn-lt"/>
        <a:ea typeface="+mn-ea"/>
        <a:cs typeface="+mn-cs"/>
      </a:defRPr>
    </a:lvl4pPr>
    <a:lvl5pPr marL="896938" indent="-177800" algn="l" defTabSz="713232" rtl="0" eaLnBrk="1" latinLnBrk="0" hangingPunct="1">
      <a:lnSpc>
        <a:spcPct val="120000"/>
      </a:lnSpc>
      <a:buFont typeface="Arial" panose="020B0604020202020204" pitchFamily="34" charset="0"/>
      <a:buChar char="•"/>
      <a:defRPr sz="1000" kern="1200">
        <a:solidFill>
          <a:schemeClr val="tx1"/>
        </a:solidFill>
        <a:latin typeface="+mn-lt"/>
        <a:ea typeface="+mn-ea"/>
        <a:cs typeface="+mn-cs"/>
      </a:defRPr>
    </a:lvl5pPr>
    <a:lvl6pPr marL="1783080" algn="l" defTabSz="713232" rtl="0" eaLnBrk="1" latinLnBrk="0" hangingPunct="1">
      <a:defRPr sz="936" kern="1200">
        <a:solidFill>
          <a:schemeClr val="tx1"/>
        </a:solidFill>
        <a:latin typeface="+mn-lt"/>
        <a:ea typeface="+mn-ea"/>
        <a:cs typeface="+mn-cs"/>
      </a:defRPr>
    </a:lvl6pPr>
    <a:lvl7pPr marL="2139696" algn="l" defTabSz="713232" rtl="0" eaLnBrk="1" latinLnBrk="0" hangingPunct="1">
      <a:defRPr sz="936" kern="1200">
        <a:solidFill>
          <a:schemeClr val="tx1"/>
        </a:solidFill>
        <a:latin typeface="+mn-lt"/>
        <a:ea typeface="+mn-ea"/>
        <a:cs typeface="+mn-cs"/>
      </a:defRPr>
    </a:lvl7pPr>
    <a:lvl8pPr marL="2496312" algn="l" defTabSz="713232" rtl="0" eaLnBrk="1" latinLnBrk="0" hangingPunct="1">
      <a:defRPr sz="936" kern="1200">
        <a:solidFill>
          <a:schemeClr val="tx1"/>
        </a:solidFill>
        <a:latin typeface="+mn-lt"/>
        <a:ea typeface="+mn-ea"/>
        <a:cs typeface="+mn-cs"/>
      </a:defRPr>
    </a:lvl8pPr>
    <a:lvl9pPr marL="2852928" algn="l" defTabSz="713232" rtl="0" eaLnBrk="1" latinLnBrk="0" hangingPunct="1">
      <a:defRPr sz="936"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95" userDrawn="1">
          <p15:clr>
            <a:srgbClr val="F26B43"/>
          </p15:clr>
        </p15:guide>
        <p15:guide id="3" pos="4014"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30188" y="1095375"/>
            <a:ext cx="5360987" cy="3351213"/>
          </a:xfrm>
        </p:spPr>
      </p:sp>
      <p:sp>
        <p:nvSpPr>
          <p:cNvPr id="3" name="Notizenplatzhalter 2"/>
          <p:cNvSpPr>
            <a:spLocks noGrp="1"/>
          </p:cNvSpPr>
          <p:nvPr>
            <p:ph type="body" idx="1"/>
          </p:nvPr>
        </p:nvSpPr>
        <p:spPr/>
        <p:txBody>
          <a:bodyPr/>
          <a:lstStyle/>
          <a:p>
            <a:endParaRPr lang="de-DE" dirty="0"/>
          </a:p>
        </p:txBody>
      </p:sp>
      <p:sp>
        <p:nvSpPr>
          <p:cNvPr id="4" name="Kopfzeilenplatzhalter 3"/>
          <p:cNvSpPr>
            <a:spLocks noGrp="1"/>
          </p:cNvSpPr>
          <p:nvPr>
            <p:ph type="hdr" sz="quarter" idx="10"/>
          </p:nvPr>
        </p:nvSpPr>
        <p:spPr/>
        <p:txBody>
          <a:bodyPr/>
          <a:lstStyle/>
          <a:p>
            <a:r>
              <a:rPr lang="en-US" dirty="0" err="1"/>
              <a:t>Titel</a:t>
            </a:r>
            <a:r>
              <a:rPr lang="en-US"/>
              <a:t> der Präsentation</a:t>
            </a:r>
          </a:p>
        </p:txBody>
      </p:sp>
      <p:sp>
        <p:nvSpPr>
          <p:cNvPr id="5" name="Datumsplatzhalter 4"/>
          <p:cNvSpPr>
            <a:spLocks noGrp="1"/>
          </p:cNvSpPr>
          <p:nvPr>
            <p:ph type="dt" idx="11"/>
          </p:nvPr>
        </p:nvSpPr>
        <p:spPr/>
        <p:txBody>
          <a:bodyPr/>
          <a:lstStyle/>
          <a:p>
            <a:fld id="{F985B801-9259-4E91-9771-A86D586532B1}"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1</a:t>
            </a:fld>
            <a:endParaRPr lang="en-US"/>
          </a:p>
        </p:txBody>
      </p:sp>
    </p:spTree>
    <p:extLst>
      <p:ext uri="{BB962C8B-B14F-4D97-AF65-F5344CB8AC3E}">
        <p14:creationId xmlns:p14="http://schemas.microsoft.com/office/powerpoint/2010/main" val="15178980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11</a:t>
            </a:fld>
            <a:endParaRPr lang="en-US"/>
          </a:p>
        </p:txBody>
      </p:sp>
    </p:spTree>
    <p:extLst>
      <p:ext uri="{BB962C8B-B14F-4D97-AF65-F5344CB8AC3E}">
        <p14:creationId xmlns:p14="http://schemas.microsoft.com/office/powerpoint/2010/main" val="16069478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12</a:t>
            </a:fld>
            <a:endParaRPr lang="en-US"/>
          </a:p>
        </p:txBody>
      </p:sp>
    </p:spTree>
    <p:extLst>
      <p:ext uri="{BB962C8B-B14F-4D97-AF65-F5344CB8AC3E}">
        <p14:creationId xmlns:p14="http://schemas.microsoft.com/office/powerpoint/2010/main" val="1398336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None/>
            </a:pPr>
            <a:endParaRPr lang="de-DE" dirty="0"/>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13</a:t>
            </a:fld>
            <a:endParaRPr lang="en-US"/>
          </a:p>
        </p:txBody>
      </p:sp>
    </p:spTree>
    <p:extLst>
      <p:ext uri="{BB962C8B-B14F-4D97-AF65-F5344CB8AC3E}">
        <p14:creationId xmlns:p14="http://schemas.microsoft.com/office/powerpoint/2010/main" val="14337680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14</a:t>
            </a:fld>
            <a:endParaRPr lang="en-US"/>
          </a:p>
        </p:txBody>
      </p:sp>
    </p:spTree>
    <p:extLst>
      <p:ext uri="{BB962C8B-B14F-4D97-AF65-F5344CB8AC3E}">
        <p14:creationId xmlns:p14="http://schemas.microsoft.com/office/powerpoint/2010/main" val="39605041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15</a:t>
            </a:fld>
            <a:endParaRPr lang="en-US"/>
          </a:p>
        </p:txBody>
      </p:sp>
    </p:spTree>
    <p:extLst>
      <p:ext uri="{BB962C8B-B14F-4D97-AF65-F5344CB8AC3E}">
        <p14:creationId xmlns:p14="http://schemas.microsoft.com/office/powerpoint/2010/main" val="28697132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None/>
            </a:pPr>
            <a:endParaRPr lang="de-DE" dirty="0"/>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16</a:t>
            </a:fld>
            <a:endParaRPr lang="en-US"/>
          </a:p>
        </p:txBody>
      </p:sp>
    </p:spTree>
    <p:extLst>
      <p:ext uri="{BB962C8B-B14F-4D97-AF65-F5344CB8AC3E}">
        <p14:creationId xmlns:p14="http://schemas.microsoft.com/office/powerpoint/2010/main" val="39106544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None/>
            </a:pPr>
            <a:endParaRPr lang="de-DE" dirty="0"/>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17</a:t>
            </a:fld>
            <a:endParaRPr lang="en-US"/>
          </a:p>
        </p:txBody>
      </p:sp>
    </p:spTree>
    <p:extLst>
      <p:ext uri="{BB962C8B-B14F-4D97-AF65-F5344CB8AC3E}">
        <p14:creationId xmlns:p14="http://schemas.microsoft.com/office/powerpoint/2010/main" val="16426848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18</a:t>
            </a:fld>
            <a:endParaRPr lang="en-US"/>
          </a:p>
        </p:txBody>
      </p:sp>
    </p:spTree>
    <p:extLst>
      <p:ext uri="{BB962C8B-B14F-4D97-AF65-F5344CB8AC3E}">
        <p14:creationId xmlns:p14="http://schemas.microsoft.com/office/powerpoint/2010/main" val="10953408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19</a:t>
            </a:fld>
            <a:endParaRPr lang="en-US"/>
          </a:p>
        </p:txBody>
      </p:sp>
    </p:spTree>
    <p:extLst>
      <p:ext uri="{BB962C8B-B14F-4D97-AF65-F5344CB8AC3E}">
        <p14:creationId xmlns:p14="http://schemas.microsoft.com/office/powerpoint/2010/main" val="10047180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20</a:t>
            </a:fld>
            <a:endParaRPr lang="en-US"/>
          </a:p>
        </p:txBody>
      </p:sp>
    </p:spTree>
    <p:extLst>
      <p:ext uri="{BB962C8B-B14F-4D97-AF65-F5344CB8AC3E}">
        <p14:creationId xmlns:p14="http://schemas.microsoft.com/office/powerpoint/2010/main" val="24137152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2</a:t>
            </a:fld>
            <a:endParaRPr lang="en-US"/>
          </a:p>
        </p:txBody>
      </p:sp>
    </p:spTree>
    <p:extLst>
      <p:ext uri="{BB962C8B-B14F-4D97-AF65-F5344CB8AC3E}">
        <p14:creationId xmlns:p14="http://schemas.microsoft.com/office/powerpoint/2010/main" val="361232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21</a:t>
            </a:fld>
            <a:endParaRPr lang="en-US"/>
          </a:p>
        </p:txBody>
      </p:sp>
    </p:spTree>
    <p:extLst>
      <p:ext uri="{BB962C8B-B14F-4D97-AF65-F5344CB8AC3E}">
        <p14:creationId xmlns:p14="http://schemas.microsoft.com/office/powerpoint/2010/main" val="41206366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22</a:t>
            </a:fld>
            <a:endParaRPr lang="en-US"/>
          </a:p>
        </p:txBody>
      </p:sp>
    </p:spTree>
    <p:extLst>
      <p:ext uri="{BB962C8B-B14F-4D97-AF65-F5344CB8AC3E}">
        <p14:creationId xmlns:p14="http://schemas.microsoft.com/office/powerpoint/2010/main" val="10634115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23</a:t>
            </a:fld>
            <a:endParaRPr lang="en-US"/>
          </a:p>
        </p:txBody>
      </p:sp>
    </p:spTree>
    <p:extLst>
      <p:ext uri="{BB962C8B-B14F-4D97-AF65-F5344CB8AC3E}">
        <p14:creationId xmlns:p14="http://schemas.microsoft.com/office/powerpoint/2010/main" val="27972638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24</a:t>
            </a:fld>
            <a:endParaRPr lang="en-US"/>
          </a:p>
        </p:txBody>
      </p:sp>
    </p:spTree>
    <p:extLst>
      <p:ext uri="{BB962C8B-B14F-4D97-AF65-F5344CB8AC3E}">
        <p14:creationId xmlns:p14="http://schemas.microsoft.com/office/powerpoint/2010/main" val="30374245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30188" y="1095375"/>
            <a:ext cx="5360987" cy="3351213"/>
          </a:xfrm>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4CA4A96A-5043-4676-A41C-0B0B4C7571A6}"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25</a:t>
            </a:fld>
            <a:endParaRPr lang="en-US"/>
          </a:p>
        </p:txBody>
      </p:sp>
    </p:spTree>
    <p:extLst>
      <p:ext uri="{BB962C8B-B14F-4D97-AF65-F5344CB8AC3E}">
        <p14:creationId xmlns:p14="http://schemas.microsoft.com/office/powerpoint/2010/main" val="19432324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26</a:t>
            </a:fld>
            <a:endParaRPr lang="en-US"/>
          </a:p>
        </p:txBody>
      </p:sp>
    </p:spTree>
    <p:extLst>
      <p:ext uri="{BB962C8B-B14F-4D97-AF65-F5344CB8AC3E}">
        <p14:creationId xmlns:p14="http://schemas.microsoft.com/office/powerpoint/2010/main" val="27880091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27</a:t>
            </a:fld>
            <a:endParaRPr lang="en-US"/>
          </a:p>
        </p:txBody>
      </p:sp>
    </p:spTree>
    <p:extLst>
      <p:ext uri="{BB962C8B-B14F-4D97-AF65-F5344CB8AC3E}">
        <p14:creationId xmlns:p14="http://schemas.microsoft.com/office/powerpoint/2010/main" val="4298148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28</a:t>
            </a:fld>
            <a:endParaRPr lang="en-US"/>
          </a:p>
        </p:txBody>
      </p:sp>
    </p:spTree>
    <p:extLst>
      <p:ext uri="{BB962C8B-B14F-4D97-AF65-F5344CB8AC3E}">
        <p14:creationId xmlns:p14="http://schemas.microsoft.com/office/powerpoint/2010/main" val="9782878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29</a:t>
            </a:fld>
            <a:endParaRPr lang="en-US"/>
          </a:p>
        </p:txBody>
      </p:sp>
    </p:spTree>
    <p:extLst>
      <p:ext uri="{BB962C8B-B14F-4D97-AF65-F5344CB8AC3E}">
        <p14:creationId xmlns:p14="http://schemas.microsoft.com/office/powerpoint/2010/main" val="13931360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30</a:t>
            </a:fld>
            <a:endParaRPr lang="en-US"/>
          </a:p>
        </p:txBody>
      </p:sp>
    </p:spTree>
    <p:extLst>
      <p:ext uri="{BB962C8B-B14F-4D97-AF65-F5344CB8AC3E}">
        <p14:creationId xmlns:p14="http://schemas.microsoft.com/office/powerpoint/2010/main" val="22326643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30188" y="1095375"/>
            <a:ext cx="5360987" cy="3351213"/>
          </a:xfrm>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03A77470-00D3-473E-BE30-78497139E919}"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3</a:t>
            </a:fld>
            <a:endParaRPr lang="en-US"/>
          </a:p>
        </p:txBody>
      </p:sp>
    </p:spTree>
    <p:extLst>
      <p:ext uri="{BB962C8B-B14F-4D97-AF65-F5344CB8AC3E}">
        <p14:creationId xmlns:p14="http://schemas.microsoft.com/office/powerpoint/2010/main" val="29235461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31</a:t>
            </a:fld>
            <a:endParaRPr lang="en-US"/>
          </a:p>
        </p:txBody>
      </p:sp>
    </p:spTree>
    <p:extLst>
      <p:ext uri="{BB962C8B-B14F-4D97-AF65-F5344CB8AC3E}">
        <p14:creationId xmlns:p14="http://schemas.microsoft.com/office/powerpoint/2010/main" val="42738430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32</a:t>
            </a:fld>
            <a:endParaRPr lang="en-US"/>
          </a:p>
        </p:txBody>
      </p:sp>
    </p:spTree>
    <p:extLst>
      <p:ext uri="{BB962C8B-B14F-4D97-AF65-F5344CB8AC3E}">
        <p14:creationId xmlns:p14="http://schemas.microsoft.com/office/powerpoint/2010/main" val="33514860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33</a:t>
            </a:fld>
            <a:endParaRPr lang="en-US"/>
          </a:p>
        </p:txBody>
      </p:sp>
    </p:spTree>
    <p:extLst>
      <p:ext uri="{BB962C8B-B14F-4D97-AF65-F5344CB8AC3E}">
        <p14:creationId xmlns:p14="http://schemas.microsoft.com/office/powerpoint/2010/main" val="30704647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34</a:t>
            </a:fld>
            <a:endParaRPr lang="en-US"/>
          </a:p>
        </p:txBody>
      </p:sp>
    </p:spTree>
    <p:extLst>
      <p:ext uri="{BB962C8B-B14F-4D97-AF65-F5344CB8AC3E}">
        <p14:creationId xmlns:p14="http://schemas.microsoft.com/office/powerpoint/2010/main" val="50804066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35</a:t>
            </a:fld>
            <a:endParaRPr lang="en-US"/>
          </a:p>
        </p:txBody>
      </p:sp>
    </p:spTree>
    <p:extLst>
      <p:ext uri="{BB962C8B-B14F-4D97-AF65-F5344CB8AC3E}">
        <p14:creationId xmlns:p14="http://schemas.microsoft.com/office/powerpoint/2010/main" val="357412659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36</a:t>
            </a:fld>
            <a:endParaRPr lang="en-US"/>
          </a:p>
        </p:txBody>
      </p:sp>
    </p:spTree>
    <p:extLst>
      <p:ext uri="{BB962C8B-B14F-4D97-AF65-F5344CB8AC3E}">
        <p14:creationId xmlns:p14="http://schemas.microsoft.com/office/powerpoint/2010/main" val="30399445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37</a:t>
            </a:fld>
            <a:endParaRPr lang="en-US"/>
          </a:p>
        </p:txBody>
      </p:sp>
    </p:spTree>
    <p:extLst>
      <p:ext uri="{BB962C8B-B14F-4D97-AF65-F5344CB8AC3E}">
        <p14:creationId xmlns:p14="http://schemas.microsoft.com/office/powerpoint/2010/main" val="19978222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4</a:t>
            </a:fld>
            <a:endParaRPr lang="en-US"/>
          </a:p>
        </p:txBody>
      </p:sp>
    </p:spTree>
    <p:extLst>
      <p:ext uri="{BB962C8B-B14F-4D97-AF65-F5344CB8AC3E}">
        <p14:creationId xmlns:p14="http://schemas.microsoft.com/office/powerpoint/2010/main" val="17051661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5</a:t>
            </a:fld>
            <a:endParaRPr lang="en-US"/>
          </a:p>
        </p:txBody>
      </p:sp>
    </p:spTree>
    <p:extLst>
      <p:ext uri="{BB962C8B-B14F-4D97-AF65-F5344CB8AC3E}">
        <p14:creationId xmlns:p14="http://schemas.microsoft.com/office/powerpoint/2010/main" val="41107047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6</a:t>
            </a:fld>
            <a:endParaRPr lang="en-US"/>
          </a:p>
        </p:txBody>
      </p:sp>
    </p:spTree>
    <p:extLst>
      <p:ext uri="{BB962C8B-B14F-4D97-AF65-F5344CB8AC3E}">
        <p14:creationId xmlns:p14="http://schemas.microsoft.com/office/powerpoint/2010/main" val="42752173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8</a:t>
            </a:fld>
            <a:endParaRPr lang="en-US"/>
          </a:p>
        </p:txBody>
      </p:sp>
    </p:spTree>
    <p:extLst>
      <p:ext uri="{BB962C8B-B14F-4D97-AF65-F5344CB8AC3E}">
        <p14:creationId xmlns:p14="http://schemas.microsoft.com/office/powerpoint/2010/main" val="29204277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9</a:t>
            </a:fld>
            <a:endParaRPr lang="en-US"/>
          </a:p>
        </p:txBody>
      </p:sp>
    </p:spTree>
    <p:extLst>
      <p:ext uri="{BB962C8B-B14F-4D97-AF65-F5344CB8AC3E}">
        <p14:creationId xmlns:p14="http://schemas.microsoft.com/office/powerpoint/2010/main" val="5023400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10</a:t>
            </a:fld>
            <a:endParaRPr lang="en-US"/>
          </a:p>
        </p:txBody>
      </p:sp>
    </p:spTree>
    <p:extLst>
      <p:ext uri="{BB962C8B-B14F-4D97-AF65-F5344CB8AC3E}">
        <p14:creationId xmlns:p14="http://schemas.microsoft.com/office/powerpoint/2010/main" val="10457724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9" name="Bildplatzhalter 8"/>
          <p:cNvSpPr>
            <a:spLocks noGrp="1"/>
          </p:cNvSpPr>
          <p:nvPr>
            <p:ph type="pic" sz="quarter" idx="10"/>
          </p:nvPr>
        </p:nvSpPr>
        <p:spPr>
          <a:xfrm>
            <a:off x="0" y="1407600"/>
            <a:ext cx="9144000" cy="4309200"/>
          </a:xfrm>
          <a:solidFill>
            <a:schemeClr val="bg1">
              <a:lumMod val="85000"/>
            </a:schemeClr>
          </a:solidFill>
        </p:spPr>
        <p:txBody>
          <a:bodyPr lIns="72000"/>
          <a:lstStyle>
            <a:lvl1pPr marL="0" indent="0">
              <a:buNone/>
              <a:defRPr/>
            </a:lvl1pPr>
          </a:lstStyle>
          <a:p>
            <a:r>
              <a:rPr lang="de-DE" dirty="0"/>
              <a:t>Bild durch Klicken auf Symbol hinzufügen</a:t>
            </a:r>
            <a:endParaRPr lang="en-US" dirty="0"/>
          </a:p>
        </p:txBody>
      </p:sp>
      <p:sp>
        <p:nvSpPr>
          <p:cNvPr id="2" name="Title 1"/>
          <p:cNvSpPr>
            <a:spLocks noGrp="1" noChangeAspect="1"/>
          </p:cNvSpPr>
          <p:nvPr>
            <p:ph type="ctrTitle" hasCustomPrompt="1"/>
          </p:nvPr>
        </p:nvSpPr>
        <p:spPr>
          <a:xfrm>
            <a:off x="4578969" y="1004400"/>
            <a:ext cx="4320000" cy="4320000"/>
          </a:xfrm>
          <a:prstGeom prst="ellipse">
            <a:avLst/>
          </a:prstGeom>
          <a:solidFill>
            <a:schemeClr val="accent3"/>
          </a:solidFill>
        </p:spPr>
        <p:txBody>
          <a:bodyPr wrap="square" lIns="0" tIns="0" rIns="0" bIns="1260000" anchor="b" anchorCtr="0">
            <a:noAutofit/>
          </a:bodyPr>
          <a:lstStyle>
            <a:lvl1pPr marL="0" indent="0" algn="l">
              <a:lnSpc>
                <a:spcPct val="90000"/>
              </a:lnSpc>
              <a:defRPr sz="2800" b="1" baseline="0">
                <a:solidFill>
                  <a:schemeClr val="bg1"/>
                </a:solidFill>
              </a:defRPr>
            </a:lvl1pPr>
          </a:lstStyle>
          <a:p>
            <a:r>
              <a:rPr lang="de-DE" dirty="0"/>
              <a:t>Titel durch Klicken </a:t>
            </a:r>
            <a:br>
              <a:rPr lang="de-DE" dirty="0"/>
            </a:br>
            <a:r>
              <a:rPr lang="de-DE" dirty="0"/>
              <a:t>hinzufügen</a:t>
            </a:r>
          </a:p>
        </p:txBody>
      </p:sp>
      <p:sp>
        <p:nvSpPr>
          <p:cNvPr id="3" name="Subtitle 2"/>
          <p:cNvSpPr>
            <a:spLocks noGrp="1"/>
          </p:cNvSpPr>
          <p:nvPr>
            <p:ph type="subTitle" idx="1"/>
          </p:nvPr>
        </p:nvSpPr>
        <p:spPr>
          <a:xfrm>
            <a:off x="5210138" y="3621600"/>
            <a:ext cx="3240688" cy="428400"/>
          </a:xfrm>
        </p:spPr>
        <p:txBody>
          <a:bodyPr lIns="0" tIns="0" rIns="0" bIns="0">
            <a:normAutofit/>
          </a:bodyPr>
          <a:lstStyle>
            <a:lvl1pPr marL="0" indent="0" algn="l">
              <a:lnSpc>
                <a:spcPct val="100000"/>
              </a:lnSpc>
              <a:buNone/>
              <a:defRPr sz="12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de-DE"/>
              <a:t>Formatvorlage des Untertitelmasters durch Klicken bearbeiten</a:t>
            </a:r>
            <a:endParaRPr lang="de-DE" dirty="0"/>
          </a:p>
        </p:txBody>
      </p:sp>
      <p:sp>
        <p:nvSpPr>
          <p:cNvPr id="11" name="Textplatzhalter 10"/>
          <p:cNvSpPr>
            <a:spLocks noGrp="1"/>
          </p:cNvSpPr>
          <p:nvPr>
            <p:ph type="body" sz="quarter" idx="11" hasCustomPrompt="1"/>
          </p:nvPr>
        </p:nvSpPr>
        <p:spPr>
          <a:xfrm>
            <a:off x="7396488" y="4075200"/>
            <a:ext cx="1274400" cy="1274400"/>
          </a:xfrm>
          <a:prstGeom prst="ellipse">
            <a:avLst/>
          </a:prstGeom>
          <a:solidFill>
            <a:schemeClr val="bg1"/>
          </a:solidFill>
        </p:spPr>
        <p:txBody>
          <a:bodyPr wrap="none" lIns="0" tIns="0" rIns="0" bIns="0" anchor="ctr">
            <a:noAutofit/>
          </a:bodyPr>
          <a:lstStyle>
            <a:lvl1pPr marL="0" indent="0">
              <a:lnSpc>
                <a:spcPts val="1500"/>
              </a:lnSpc>
              <a:spcBef>
                <a:spcPts val="0"/>
              </a:spcBef>
              <a:buNone/>
              <a:defRPr sz="1200" b="1">
                <a:solidFill>
                  <a:schemeClr val="tx1"/>
                </a:solidFill>
              </a:defRPr>
            </a:lvl1pPr>
          </a:lstStyle>
          <a:p>
            <a:pPr lvl="0"/>
            <a:r>
              <a:rPr lang="de-DE" dirty="0"/>
              <a:t>Vorname </a:t>
            </a:r>
            <a:br>
              <a:rPr lang="de-DE" dirty="0"/>
            </a:br>
            <a:r>
              <a:rPr lang="de-DE" dirty="0"/>
              <a:t>Name</a:t>
            </a:r>
          </a:p>
        </p:txBody>
      </p:sp>
      <p:pic>
        <p:nvPicPr>
          <p:cNvPr id="5" name="Grafik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6800" y="345600"/>
            <a:ext cx="2105228" cy="472913"/>
          </a:xfrm>
          <a:prstGeom prst="rect">
            <a:avLst/>
          </a:prstGeom>
        </p:spPr>
      </p:pic>
    </p:spTree>
    <p:extLst>
      <p:ext uri="{BB962C8B-B14F-4D97-AF65-F5344CB8AC3E}">
        <p14:creationId xmlns:p14="http://schemas.microsoft.com/office/powerpoint/2010/main" val="3727097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und Bild große Kreisform">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8" name="Textplatzhalter 7"/>
          <p:cNvSpPr>
            <a:spLocks noGrp="1"/>
          </p:cNvSpPr>
          <p:nvPr>
            <p:ph type="body" sz="quarter" idx="13" hasCustomPrompt="1"/>
          </p:nvPr>
        </p:nvSpPr>
        <p:spPr>
          <a:xfrm>
            <a:off x="468000" y="716400"/>
            <a:ext cx="8208000" cy="276225"/>
          </a:xfrm>
        </p:spPr>
        <p:txBody>
          <a:bodyPr lIns="0" tIns="0" rIns="0" bIns="0"/>
          <a:lstStyle>
            <a:lvl1pPr marL="0" indent="0">
              <a:buNone/>
              <a:defRPr sz="1800" baseline="0"/>
            </a:lvl1pPr>
          </a:lstStyle>
          <a:p>
            <a:pPr lvl="0"/>
            <a:r>
              <a:rPr lang="de-DE" dirty="0"/>
              <a:t>Untertitel durch Klicken bearbeiten</a:t>
            </a:r>
          </a:p>
        </p:txBody>
      </p:sp>
      <p:sp>
        <p:nvSpPr>
          <p:cNvPr id="3" name="Content Placeholder 2"/>
          <p:cNvSpPr>
            <a:spLocks noGrp="1"/>
          </p:cNvSpPr>
          <p:nvPr>
            <p:ph sz="half" idx="1"/>
          </p:nvPr>
        </p:nvSpPr>
        <p:spPr>
          <a:xfrm>
            <a:off x="467999" y="1597025"/>
            <a:ext cx="3888341" cy="3492500"/>
          </a:xfrm>
        </p:spPr>
        <p:txBody>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 name="Bildplatzhalter 9"/>
          <p:cNvSpPr>
            <a:spLocks noGrp="1" noChangeAspect="1"/>
          </p:cNvSpPr>
          <p:nvPr>
            <p:ph type="pic" sz="quarter" idx="14"/>
          </p:nvPr>
        </p:nvSpPr>
        <p:spPr>
          <a:xfrm>
            <a:off x="4463686" y="536400"/>
            <a:ext cx="6289200" cy="6289200"/>
          </a:xfrm>
          <a:prstGeom prst="ellipse">
            <a:avLst/>
          </a:prstGeom>
          <a:solidFill>
            <a:schemeClr val="bg1">
              <a:lumMod val="95000"/>
            </a:schemeClr>
          </a:solidFill>
        </p:spPr>
        <p:txBody>
          <a:bodyPr/>
          <a:lstStyle/>
          <a:p>
            <a:r>
              <a:rPr lang="de-DE" dirty="0"/>
              <a:t>Bild durch Klicken auf Symbol hinzufügen</a:t>
            </a:r>
            <a:endParaRPr lang="en-US" dirty="0"/>
          </a:p>
        </p:txBody>
      </p:sp>
      <p:sp>
        <p:nvSpPr>
          <p:cNvPr id="6" name="Footer Placeholder 5"/>
          <p:cNvSpPr>
            <a:spLocks noGrp="1"/>
          </p:cNvSpPr>
          <p:nvPr>
            <p:ph type="ftr" sz="quarter" idx="11"/>
          </p:nvPr>
        </p:nvSpPr>
        <p:spPr/>
        <p:txBody>
          <a:bodyPr/>
          <a:lstStyle/>
          <a:p>
            <a:r>
              <a:rPr lang="de-DE"/>
              <a:t>Universität Stuttgart</a:t>
            </a:r>
            <a:endParaRPr lang="de-DE" dirty="0"/>
          </a:p>
        </p:txBody>
      </p:sp>
      <p:sp>
        <p:nvSpPr>
          <p:cNvPr id="7" name="Slide Number Placeholder 6"/>
          <p:cNvSpPr>
            <a:spLocks noGrp="1"/>
          </p:cNvSpPr>
          <p:nvPr>
            <p:ph type="sldNum" sz="quarter" idx="12"/>
          </p:nvPr>
        </p:nvSpPr>
        <p:spPr/>
        <p:txBody>
          <a:bodyPr/>
          <a:lstStyle/>
          <a:p>
            <a:fld id="{9E82CC3C-1DC0-4FDA-9590-6CC506AB67F8}" type="slidenum">
              <a:rPr lang="de-DE" smtClean="0"/>
              <a:t>‹Nr.›</a:t>
            </a:fld>
            <a:endParaRPr lang="de-DE" dirty="0"/>
          </a:p>
        </p:txBody>
      </p:sp>
      <p:sp>
        <p:nvSpPr>
          <p:cNvPr id="5" name="Date Placeholder 4"/>
          <p:cNvSpPr>
            <a:spLocks noGrp="1"/>
          </p:cNvSpPr>
          <p:nvPr>
            <p:ph type="dt" sz="half" idx="10"/>
          </p:nvPr>
        </p:nvSpPr>
        <p:spPr/>
        <p:txBody>
          <a:bodyPr/>
          <a:lstStyle/>
          <a:p>
            <a:endParaRPr lang="de-DE" dirty="0"/>
          </a:p>
        </p:txBody>
      </p:sp>
    </p:spTree>
    <p:extLst>
      <p:ext uri="{BB962C8B-B14F-4D97-AF65-F5344CB8AC3E}">
        <p14:creationId xmlns:p14="http://schemas.microsoft.com/office/powerpoint/2010/main" val="250836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 Bilder">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de-DE"/>
              <a:t>Titelmasterformat durch Klicken bearbeiten</a:t>
            </a:r>
            <a:endParaRPr lang="de-DE" dirty="0"/>
          </a:p>
        </p:txBody>
      </p:sp>
      <p:sp>
        <p:nvSpPr>
          <p:cNvPr id="6" name="Textplatzhalter 7"/>
          <p:cNvSpPr>
            <a:spLocks noGrp="1"/>
          </p:cNvSpPr>
          <p:nvPr>
            <p:ph type="body" sz="quarter" idx="13" hasCustomPrompt="1"/>
          </p:nvPr>
        </p:nvSpPr>
        <p:spPr>
          <a:xfrm>
            <a:off x="468000" y="716400"/>
            <a:ext cx="8208000" cy="276225"/>
          </a:xfrm>
        </p:spPr>
        <p:txBody>
          <a:bodyPr lIns="0" tIns="0" rIns="0" bIns="0"/>
          <a:lstStyle>
            <a:lvl1pPr marL="0" indent="0">
              <a:buNone/>
              <a:defRPr sz="1800" baseline="0"/>
            </a:lvl1pPr>
          </a:lstStyle>
          <a:p>
            <a:pPr lvl="0"/>
            <a:r>
              <a:rPr lang="de-DE" dirty="0"/>
              <a:t>Untertitel durch Klicken bearbeiten</a:t>
            </a:r>
          </a:p>
        </p:txBody>
      </p:sp>
      <p:sp>
        <p:nvSpPr>
          <p:cNvPr id="13" name="Bildplatzhalter 7"/>
          <p:cNvSpPr>
            <a:spLocks noGrp="1"/>
          </p:cNvSpPr>
          <p:nvPr>
            <p:ph type="pic" sz="quarter" idx="19"/>
          </p:nvPr>
        </p:nvSpPr>
        <p:spPr>
          <a:xfrm>
            <a:off x="0" y="1597025"/>
            <a:ext cx="3240000" cy="2059200"/>
          </a:xfrm>
          <a:solidFill>
            <a:schemeClr val="bg1">
              <a:lumMod val="95000"/>
            </a:schemeClr>
          </a:solidFill>
        </p:spPr>
        <p:txBody>
          <a:bodyPr/>
          <a:lstStyle/>
          <a:p>
            <a:r>
              <a:rPr lang="de-DE" dirty="0"/>
              <a:t>Bild durch Klicken auf Symbol hinzufügen</a:t>
            </a:r>
            <a:endParaRPr lang="en-US" dirty="0"/>
          </a:p>
        </p:txBody>
      </p:sp>
      <p:sp>
        <p:nvSpPr>
          <p:cNvPr id="10" name="Bildplatzhalter 7"/>
          <p:cNvSpPr>
            <a:spLocks noGrp="1"/>
          </p:cNvSpPr>
          <p:nvPr>
            <p:ph type="pic" sz="quarter" idx="16"/>
          </p:nvPr>
        </p:nvSpPr>
        <p:spPr>
          <a:xfrm>
            <a:off x="3240000" y="1597025"/>
            <a:ext cx="3240000" cy="2059200"/>
          </a:xfrm>
          <a:solidFill>
            <a:schemeClr val="bg1">
              <a:lumMod val="95000"/>
            </a:schemeClr>
          </a:solidFill>
        </p:spPr>
        <p:txBody>
          <a:bodyPr/>
          <a:lstStyle/>
          <a:p>
            <a:r>
              <a:rPr lang="de-DE" dirty="0"/>
              <a:t>Bild durch Klicken auf Symbol hinzufügen</a:t>
            </a:r>
            <a:endParaRPr lang="en-US" dirty="0"/>
          </a:p>
        </p:txBody>
      </p:sp>
      <p:sp>
        <p:nvSpPr>
          <p:cNvPr id="14" name="Bildplatzhalter 7"/>
          <p:cNvSpPr>
            <a:spLocks noGrp="1"/>
          </p:cNvSpPr>
          <p:nvPr>
            <p:ph type="pic" sz="quarter" idx="20"/>
          </p:nvPr>
        </p:nvSpPr>
        <p:spPr>
          <a:xfrm>
            <a:off x="0" y="3655800"/>
            <a:ext cx="3240000" cy="2059200"/>
          </a:xfrm>
          <a:solidFill>
            <a:schemeClr val="bg1">
              <a:lumMod val="95000"/>
            </a:schemeClr>
          </a:solidFill>
        </p:spPr>
        <p:txBody>
          <a:bodyPr/>
          <a:lstStyle/>
          <a:p>
            <a:r>
              <a:rPr lang="de-DE"/>
              <a:t>Bild durch Klicken auf Symbol hinzufügen</a:t>
            </a:r>
            <a:endParaRPr lang="en-US"/>
          </a:p>
        </p:txBody>
      </p:sp>
      <p:sp>
        <p:nvSpPr>
          <p:cNvPr id="11" name="Bildplatzhalter 7"/>
          <p:cNvSpPr>
            <a:spLocks noGrp="1"/>
          </p:cNvSpPr>
          <p:nvPr>
            <p:ph type="pic" sz="quarter" idx="17"/>
          </p:nvPr>
        </p:nvSpPr>
        <p:spPr>
          <a:xfrm>
            <a:off x="3240000" y="3655800"/>
            <a:ext cx="3240000" cy="2059200"/>
          </a:xfrm>
          <a:solidFill>
            <a:schemeClr val="bg1">
              <a:lumMod val="95000"/>
            </a:schemeClr>
          </a:solidFill>
        </p:spPr>
        <p:txBody>
          <a:bodyPr/>
          <a:lstStyle/>
          <a:p>
            <a:r>
              <a:rPr lang="de-DE" dirty="0"/>
              <a:t>Bild durch Klicken auf Symbol hinzufügen</a:t>
            </a:r>
            <a:endParaRPr lang="en-US" dirty="0"/>
          </a:p>
        </p:txBody>
      </p:sp>
      <p:sp>
        <p:nvSpPr>
          <p:cNvPr id="12" name="Bildplatzhalter 7"/>
          <p:cNvSpPr>
            <a:spLocks noGrp="1"/>
          </p:cNvSpPr>
          <p:nvPr>
            <p:ph type="pic" sz="quarter" idx="18"/>
          </p:nvPr>
        </p:nvSpPr>
        <p:spPr>
          <a:xfrm>
            <a:off x="6480000" y="1597025"/>
            <a:ext cx="2664000" cy="4117975"/>
          </a:xfrm>
          <a:solidFill>
            <a:schemeClr val="bg1">
              <a:lumMod val="95000"/>
            </a:schemeClr>
          </a:solidFill>
        </p:spPr>
        <p:txBody>
          <a:bodyPr/>
          <a:lstStyle/>
          <a:p>
            <a:r>
              <a:rPr lang="de-DE" dirty="0"/>
              <a:t>Bild durch Klicken auf Symbol hinzufügen</a:t>
            </a:r>
            <a:endParaRPr lang="en-US" dirty="0"/>
          </a:p>
        </p:txBody>
      </p:sp>
    </p:spTree>
    <p:extLst>
      <p:ext uri="{BB962C8B-B14F-4D97-AF65-F5344CB8AC3E}">
        <p14:creationId xmlns:p14="http://schemas.microsoft.com/office/powerpoint/2010/main" val="3124704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 Bilder quer mit wenig Text">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de-DE"/>
              <a:t>Titelmasterformat durch Klicken bearbeiten</a:t>
            </a:r>
            <a:endParaRPr lang="de-DE" dirty="0"/>
          </a:p>
        </p:txBody>
      </p:sp>
      <p:sp>
        <p:nvSpPr>
          <p:cNvPr id="6" name="Textplatzhalter 7"/>
          <p:cNvSpPr>
            <a:spLocks noGrp="1"/>
          </p:cNvSpPr>
          <p:nvPr>
            <p:ph type="body" sz="quarter" idx="13" hasCustomPrompt="1"/>
          </p:nvPr>
        </p:nvSpPr>
        <p:spPr>
          <a:xfrm>
            <a:off x="468000" y="716400"/>
            <a:ext cx="8208000" cy="276225"/>
          </a:xfrm>
        </p:spPr>
        <p:txBody>
          <a:bodyPr lIns="0" tIns="0" rIns="0" bIns="0"/>
          <a:lstStyle>
            <a:lvl1pPr marL="0" indent="0">
              <a:buNone/>
              <a:defRPr sz="1800" baseline="0"/>
            </a:lvl1pPr>
          </a:lstStyle>
          <a:p>
            <a:pPr lvl="0"/>
            <a:r>
              <a:rPr lang="de-DE" dirty="0"/>
              <a:t>Untertitel durch Klicken bearbeiten</a:t>
            </a:r>
          </a:p>
        </p:txBody>
      </p:sp>
      <p:sp>
        <p:nvSpPr>
          <p:cNvPr id="13" name="Bildplatzhalter 7"/>
          <p:cNvSpPr>
            <a:spLocks noGrp="1"/>
          </p:cNvSpPr>
          <p:nvPr>
            <p:ph type="pic" sz="quarter" idx="19"/>
          </p:nvPr>
        </p:nvSpPr>
        <p:spPr>
          <a:xfrm>
            <a:off x="0" y="1597025"/>
            <a:ext cx="3049200" cy="2059200"/>
          </a:xfrm>
          <a:solidFill>
            <a:schemeClr val="bg1">
              <a:lumMod val="95000"/>
            </a:schemeClr>
          </a:solidFill>
        </p:spPr>
        <p:txBody>
          <a:bodyPr/>
          <a:lstStyle/>
          <a:p>
            <a:r>
              <a:rPr lang="de-DE" dirty="0"/>
              <a:t>Bild durch Klicken auf Symbol hinzufügen</a:t>
            </a:r>
            <a:endParaRPr lang="en-US" dirty="0"/>
          </a:p>
        </p:txBody>
      </p:sp>
      <p:sp>
        <p:nvSpPr>
          <p:cNvPr id="18" name="Bildplatzhalter 7"/>
          <p:cNvSpPr>
            <a:spLocks noGrp="1"/>
          </p:cNvSpPr>
          <p:nvPr>
            <p:ph type="pic" sz="quarter" idx="20"/>
          </p:nvPr>
        </p:nvSpPr>
        <p:spPr>
          <a:xfrm>
            <a:off x="3049200" y="1597025"/>
            <a:ext cx="3049200" cy="2059200"/>
          </a:xfrm>
          <a:solidFill>
            <a:schemeClr val="bg1">
              <a:lumMod val="95000"/>
            </a:schemeClr>
          </a:solidFill>
        </p:spPr>
        <p:txBody>
          <a:bodyPr/>
          <a:lstStyle/>
          <a:p>
            <a:r>
              <a:rPr lang="de-DE" dirty="0"/>
              <a:t>Bild durch Klicken auf Symbol hinzufügen</a:t>
            </a:r>
            <a:endParaRPr lang="en-US" dirty="0"/>
          </a:p>
        </p:txBody>
      </p:sp>
      <p:sp>
        <p:nvSpPr>
          <p:cNvPr id="19" name="Bildplatzhalter 7"/>
          <p:cNvSpPr>
            <a:spLocks noGrp="1"/>
          </p:cNvSpPr>
          <p:nvPr>
            <p:ph type="pic" sz="quarter" idx="21"/>
          </p:nvPr>
        </p:nvSpPr>
        <p:spPr>
          <a:xfrm>
            <a:off x="6094800" y="1597025"/>
            <a:ext cx="3049200" cy="2059200"/>
          </a:xfrm>
          <a:solidFill>
            <a:schemeClr val="bg1">
              <a:lumMod val="95000"/>
            </a:schemeClr>
          </a:solidFill>
        </p:spPr>
        <p:txBody>
          <a:bodyPr/>
          <a:lstStyle/>
          <a:p>
            <a:r>
              <a:rPr lang="de-DE" dirty="0"/>
              <a:t>Bild durch Klicken auf Symbol hinzufügen</a:t>
            </a:r>
            <a:endParaRPr lang="en-US" dirty="0"/>
          </a:p>
        </p:txBody>
      </p:sp>
      <p:sp>
        <p:nvSpPr>
          <p:cNvPr id="21" name="Textplatzhalter 10"/>
          <p:cNvSpPr>
            <a:spLocks noGrp="1"/>
          </p:cNvSpPr>
          <p:nvPr>
            <p:ph type="body" sz="quarter" idx="22"/>
          </p:nvPr>
        </p:nvSpPr>
        <p:spPr>
          <a:xfrm>
            <a:off x="466724" y="3997767"/>
            <a:ext cx="8208963" cy="1091757"/>
          </a:xfrm>
        </p:spPr>
        <p:txBody>
          <a:bodyPr anchor="t"/>
          <a:lstStyle>
            <a:lvl1pPr marL="0" indent="0" algn="l">
              <a:buNone/>
              <a:defRPr sz="1600" b="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dirty="0"/>
              <a:t>Textmasterformat bearbeiten</a:t>
            </a:r>
          </a:p>
        </p:txBody>
      </p:sp>
    </p:spTree>
    <p:extLst>
      <p:ext uri="{BB962C8B-B14F-4D97-AF65-F5344CB8AC3E}">
        <p14:creationId xmlns:p14="http://schemas.microsoft.com/office/powerpoint/2010/main" val="3081722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Schlussfolie blau">
    <p:spTree>
      <p:nvGrpSpPr>
        <p:cNvPr id="1" name=""/>
        <p:cNvGrpSpPr/>
        <p:nvPr/>
      </p:nvGrpSpPr>
      <p:grpSpPr>
        <a:xfrm>
          <a:off x="0" y="0"/>
          <a:ext cx="0" cy="0"/>
          <a:chOff x="0" y="0"/>
          <a:chExt cx="0" cy="0"/>
        </a:xfrm>
      </p:grpSpPr>
      <p:sp>
        <p:nvSpPr>
          <p:cNvPr id="13" name="bk object 16"/>
          <p:cNvSpPr/>
          <p:nvPr userDrawn="1"/>
        </p:nvSpPr>
        <p:spPr>
          <a:xfrm>
            <a:off x="0" y="0"/>
            <a:ext cx="9144000" cy="5715000"/>
          </a:xfrm>
          <a:prstGeom prst="rect">
            <a:avLst/>
          </a:prstGeom>
          <a:blipFill>
            <a:blip r:embed="rId2" cstate="print"/>
            <a:stretch>
              <a:fillRect/>
            </a:stretch>
          </a:blipFill>
        </p:spPr>
        <p:txBody>
          <a:bodyPr wrap="square" lIns="0" tIns="0" rIns="0" bIns="0" rtlCol="0"/>
          <a:lstStyle/>
          <a:p>
            <a:endParaRPr lang="de-DE" dirty="0"/>
          </a:p>
        </p:txBody>
      </p:sp>
      <p:pic>
        <p:nvPicPr>
          <p:cNvPr id="18" name="Grafik 17"/>
          <p:cNvPicPr>
            <a:picLocks noChangeAspect="1"/>
          </p:cNvPicPr>
          <p:nvPr userDrawn="1"/>
        </p:nvPicPr>
        <p:blipFill>
          <a:blip r:embed="rId3">
            <a:biLevel thresh="25000"/>
            <a:extLst>
              <a:ext uri="{28A0092B-C50C-407E-A947-70E740481C1C}">
                <a14:useLocalDpi xmlns:a14="http://schemas.microsoft.com/office/drawing/2010/main" val="0"/>
              </a:ext>
            </a:extLst>
          </a:blip>
          <a:stretch>
            <a:fillRect/>
          </a:stretch>
        </p:blipFill>
        <p:spPr>
          <a:xfrm>
            <a:off x="406800" y="344529"/>
            <a:ext cx="2136071" cy="431998"/>
          </a:xfrm>
          <a:prstGeom prst="rect">
            <a:avLst/>
          </a:prstGeom>
        </p:spPr>
      </p:pic>
      <p:pic>
        <p:nvPicPr>
          <p:cNvPr id="14" name="Grafik 13"/>
          <p:cNvPicPr>
            <a:picLocks noChangeAspect="1"/>
          </p:cNvPicPr>
          <p:nvPr userDrawn="1"/>
        </p:nvPicPr>
        <p:blipFill rotWithShape="1">
          <a:blip r:embed="rId4">
            <a:biLevel thresh="25000"/>
            <a:extLst>
              <a:ext uri="{28A0092B-C50C-407E-A947-70E740481C1C}">
                <a14:useLocalDpi xmlns:a14="http://schemas.microsoft.com/office/drawing/2010/main" val="0"/>
              </a:ext>
            </a:extLst>
          </a:blip>
          <a:srcRect l="23763" t="1" b="-1"/>
          <a:stretch/>
        </p:blipFill>
        <p:spPr>
          <a:xfrm>
            <a:off x="914400" y="656409"/>
            <a:ext cx="1628471" cy="168351"/>
          </a:xfrm>
          <a:prstGeom prst="rect">
            <a:avLst/>
          </a:prstGeom>
        </p:spPr>
      </p:pic>
      <p:sp>
        <p:nvSpPr>
          <p:cNvPr id="2" name="Titel 1"/>
          <p:cNvSpPr>
            <a:spLocks noGrp="1"/>
          </p:cNvSpPr>
          <p:nvPr>
            <p:ph type="title"/>
          </p:nvPr>
        </p:nvSpPr>
        <p:spPr>
          <a:xfrm>
            <a:off x="396000" y="1512000"/>
            <a:ext cx="2160000" cy="324000"/>
          </a:xfrm>
        </p:spPr>
        <p:txBody>
          <a:bodyPr/>
          <a:lstStyle>
            <a:lvl1pPr>
              <a:defRPr>
                <a:solidFill>
                  <a:schemeClr val="bg1"/>
                </a:solidFill>
              </a:defRPr>
            </a:lvl1pPr>
          </a:lstStyle>
          <a:p>
            <a:pPr lvl="0">
              <a:spcBef>
                <a:spcPts val="200"/>
              </a:spcBef>
              <a:spcAft>
                <a:spcPts val="0"/>
              </a:spcAft>
              <a:tabLst>
                <a:tab pos="541338" algn="l"/>
              </a:tabLst>
            </a:pPr>
            <a:endParaRPr lang="de-DE" sz="1800" b="1" dirty="0">
              <a:solidFill>
                <a:schemeClr val="bg1"/>
              </a:solidFill>
            </a:endParaRPr>
          </a:p>
        </p:txBody>
      </p:sp>
      <p:sp>
        <p:nvSpPr>
          <p:cNvPr id="6" name="Bildplatzhalter 7"/>
          <p:cNvSpPr>
            <a:spLocks noGrp="1" noChangeAspect="1"/>
          </p:cNvSpPr>
          <p:nvPr>
            <p:ph type="pic" sz="quarter" idx="14"/>
          </p:nvPr>
        </p:nvSpPr>
        <p:spPr>
          <a:xfrm>
            <a:off x="410400" y="2124000"/>
            <a:ext cx="1440000" cy="1440000"/>
          </a:xfrm>
          <a:prstGeom prst="ellipse">
            <a:avLst/>
          </a:prstGeom>
          <a:solidFill>
            <a:schemeClr val="bg1"/>
          </a:solidFill>
        </p:spPr>
        <p:txBody>
          <a:bodyPr tIns="0"/>
          <a:lstStyle>
            <a:lvl1pPr marL="0" indent="0" algn="ctr">
              <a:buNone/>
              <a:defRPr sz="1200"/>
            </a:lvl1pPr>
          </a:lstStyle>
          <a:p>
            <a:r>
              <a:rPr lang="de-DE"/>
              <a:t>Bild durch Klicken auf Symbol hinzufügen</a:t>
            </a:r>
            <a:endParaRPr lang="en-US" dirty="0"/>
          </a:p>
        </p:txBody>
      </p:sp>
      <p:sp>
        <p:nvSpPr>
          <p:cNvPr id="7" name="Textplatzhalter 10"/>
          <p:cNvSpPr>
            <a:spLocks noGrp="1"/>
          </p:cNvSpPr>
          <p:nvPr>
            <p:ph type="body" sz="quarter" idx="15" hasCustomPrompt="1"/>
          </p:nvPr>
        </p:nvSpPr>
        <p:spPr>
          <a:xfrm>
            <a:off x="2174400" y="2325600"/>
            <a:ext cx="3290054" cy="216000"/>
          </a:xfrm>
        </p:spPr>
        <p:txBody>
          <a:bodyPr/>
          <a:lstStyle>
            <a:lvl1pPr marL="0" indent="0">
              <a:buNone/>
              <a:defRPr sz="1200"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dirty="0"/>
              <a:t>Name</a:t>
            </a:r>
          </a:p>
        </p:txBody>
      </p:sp>
      <p:sp>
        <p:nvSpPr>
          <p:cNvPr id="15" name="Textplatzhalter 10"/>
          <p:cNvSpPr>
            <a:spLocks noGrp="1"/>
          </p:cNvSpPr>
          <p:nvPr>
            <p:ph type="body" sz="quarter" idx="19" hasCustomPrompt="1"/>
          </p:nvPr>
        </p:nvSpPr>
        <p:spPr>
          <a:xfrm>
            <a:off x="2717045" y="2757117"/>
            <a:ext cx="2747409" cy="216000"/>
          </a:xfrm>
        </p:spPr>
        <p:txBody>
          <a:bodyPr/>
          <a:lstStyle>
            <a:lvl1pPr marL="0" indent="0">
              <a:buNone/>
              <a:defRPr sz="1200" b="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dirty="0"/>
              <a:t>Adresse eingeben</a:t>
            </a:r>
          </a:p>
        </p:txBody>
      </p:sp>
      <p:sp>
        <p:nvSpPr>
          <p:cNvPr id="9" name="Textfeld 8"/>
          <p:cNvSpPr txBox="1"/>
          <p:nvPr userDrawn="1"/>
        </p:nvSpPr>
        <p:spPr>
          <a:xfrm>
            <a:off x="2174400" y="2757600"/>
            <a:ext cx="2211862" cy="808916"/>
          </a:xfrm>
          <a:prstGeom prst="rect">
            <a:avLst/>
          </a:prstGeom>
        </p:spPr>
        <p:txBody>
          <a:bodyPr vert="horz" lIns="0" tIns="0" rIns="0" bIns="0" rtlCol="0">
            <a:noAutofit/>
          </a:bodyPr>
          <a:lstStyle>
            <a:lvl1pPr lvl="0" indent="0" defTabSz="685800">
              <a:lnSpc>
                <a:spcPct val="120000"/>
              </a:lnSpc>
              <a:spcBef>
                <a:spcPts val="750"/>
              </a:spcBef>
              <a:buClr>
                <a:schemeClr val="accent2"/>
              </a:buClr>
              <a:buFont typeface="Arial" panose="020B0604020202020204" pitchFamily="34" charset="0"/>
              <a:buNone/>
              <a:defRPr sz="1200" b="0">
                <a:solidFill>
                  <a:schemeClr val="tx1">
                    <a:lumMod val="75000"/>
                    <a:lumOff val="25000"/>
                  </a:schemeClr>
                </a:solidFill>
              </a:defRPr>
            </a:lvl1pPr>
            <a:lvl2pPr marL="449263" indent="-273050" defTabSz="685800">
              <a:lnSpc>
                <a:spcPct val="120000"/>
              </a:lnSpc>
              <a:spcBef>
                <a:spcPts val="375"/>
              </a:spcBef>
              <a:buFont typeface="Arial" panose="020B0604020202020204" pitchFamily="34" charset="0"/>
              <a:buChar char="–"/>
              <a:defRPr sz="1800">
                <a:solidFill>
                  <a:schemeClr val="bg1"/>
                </a:solidFill>
              </a:defRPr>
            </a:lvl2pPr>
            <a:lvl3pPr marL="715963" indent="-266700" defTabSz="685800">
              <a:lnSpc>
                <a:spcPct val="120000"/>
              </a:lnSpc>
              <a:spcBef>
                <a:spcPts val="375"/>
              </a:spcBef>
              <a:buFont typeface="Arial" panose="020B0604020202020204" pitchFamily="34" charset="0"/>
              <a:buChar char="–"/>
              <a:defRPr sz="1800">
                <a:solidFill>
                  <a:schemeClr val="bg1"/>
                </a:solidFill>
              </a:defRPr>
            </a:lvl3pPr>
            <a:lvl4pPr marL="987425" indent="-271463" defTabSz="685800">
              <a:lnSpc>
                <a:spcPct val="120000"/>
              </a:lnSpc>
              <a:spcBef>
                <a:spcPts val="375"/>
              </a:spcBef>
              <a:buFont typeface="Arial" panose="020B0604020202020204" pitchFamily="34" charset="0"/>
              <a:buChar char="–"/>
              <a:defRPr sz="1800">
                <a:solidFill>
                  <a:schemeClr val="bg1"/>
                </a:solidFill>
              </a:defRPr>
            </a:lvl4pPr>
            <a:lvl5pPr marL="1254125" indent="-266700" defTabSz="685800">
              <a:lnSpc>
                <a:spcPct val="120000"/>
              </a:lnSpc>
              <a:spcBef>
                <a:spcPts val="375"/>
              </a:spcBef>
              <a:buFont typeface="Arial" panose="020B0604020202020204" pitchFamily="34" charset="0"/>
              <a:buChar char="–"/>
              <a:defRPr sz="1800">
                <a:solidFill>
                  <a:schemeClr val="bg1"/>
                </a:solidFill>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lvl="0">
              <a:spcBef>
                <a:spcPts val="200"/>
              </a:spcBef>
              <a:spcAft>
                <a:spcPts val="0"/>
              </a:spcAft>
              <a:tabLst>
                <a:tab pos="541338" algn="l"/>
              </a:tabLst>
            </a:pPr>
            <a:r>
              <a:rPr lang="fr-FR">
                <a:solidFill>
                  <a:schemeClr val="bg1"/>
                </a:solidFill>
              </a:rPr>
              <a:t>e-mail	</a:t>
            </a:r>
          </a:p>
          <a:p>
            <a:pPr lvl="0">
              <a:spcBef>
                <a:spcPts val="200"/>
              </a:spcBef>
              <a:spcAft>
                <a:spcPts val="0"/>
              </a:spcAft>
              <a:tabLst>
                <a:tab pos="541338" algn="l"/>
              </a:tabLst>
            </a:pPr>
            <a:r>
              <a:rPr lang="fr-FR">
                <a:solidFill>
                  <a:schemeClr val="bg1"/>
                </a:solidFill>
              </a:rPr>
              <a:t>phone 	+49 (0) 711 685-</a:t>
            </a:r>
          </a:p>
          <a:p>
            <a:pPr lvl="0">
              <a:spcBef>
                <a:spcPts val="200"/>
              </a:spcBef>
              <a:spcAft>
                <a:spcPts val="0"/>
              </a:spcAft>
              <a:tabLst>
                <a:tab pos="541338" algn="l"/>
              </a:tabLst>
            </a:pPr>
            <a:r>
              <a:rPr lang="fr-FR">
                <a:solidFill>
                  <a:schemeClr val="bg1"/>
                </a:solidFill>
              </a:rPr>
              <a:t>fax 	+49 (0) 711 685-</a:t>
            </a:r>
          </a:p>
        </p:txBody>
      </p:sp>
      <p:sp>
        <p:nvSpPr>
          <p:cNvPr id="8" name="Textplatzhalter 10"/>
          <p:cNvSpPr>
            <a:spLocks noGrp="1"/>
          </p:cNvSpPr>
          <p:nvPr>
            <p:ph type="body" sz="quarter" idx="16" hasCustomPrompt="1"/>
          </p:nvPr>
        </p:nvSpPr>
        <p:spPr>
          <a:xfrm>
            <a:off x="3832914" y="3001893"/>
            <a:ext cx="649267" cy="238330"/>
          </a:xfrm>
        </p:spPr>
        <p:txBody>
          <a:bodyPr/>
          <a:lstStyle>
            <a:lvl1pPr marL="0" indent="0">
              <a:buNone/>
              <a:defRPr sz="1200" b="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dirty="0"/>
              <a:t>###-##</a:t>
            </a:r>
          </a:p>
        </p:txBody>
      </p:sp>
      <p:sp>
        <p:nvSpPr>
          <p:cNvPr id="10" name="Textplatzhalter 10"/>
          <p:cNvSpPr>
            <a:spLocks noGrp="1"/>
          </p:cNvSpPr>
          <p:nvPr>
            <p:ph type="body" sz="quarter" idx="17" hasCustomPrompt="1"/>
          </p:nvPr>
        </p:nvSpPr>
        <p:spPr>
          <a:xfrm>
            <a:off x="3832914" y="3249157"/>
            <a:ext cx="649267" cy="238330"/>
          </a:xfrm>
        </p:spPr>
        <p:txBody>
          <a:bodyPr/>
          <a:lstStyle>
            <a:lvl1pPr marL="0" indent="0">
              <a:buNone/>
              <a:defRPr sz="1200" b="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dirty="0"/>
              <a:t>###-##</a:t>
            </a:r>
          </a:p>
        </p:txBody>
      </p:sp>
      <p:sp>
        <p:nvSpPr>
          <p:cNvPr id="11" name="Textfeld 10"/>
          <p:cNvSpPr txBox="1"/>
          <p:nvPr userDrawn="1"/>
        </p:nvSpPr>
        <p:spPr>
          <a:xfrm>
            <a:off x="2174400" y="3693600"/>
            <a:ext cx="2500012" cy="218692"/>
          </a:xfrm>
          <a:prstGeom prst="rect">
            <a:avLst/>
          </a:prstGeom>
        </p:spPr>
        <p:txBody>
          <a:bodyPr vert="horz" lIns="0" tIns="0" rIns="0" bIns="0" rtlCol="0">
            <a:noAutofit/>
          </a:bodyPr>
          <a:lstStyle>
            <a:lvl1pPr lvl="0" indent="0" defTabSz="685800">
              <a:lnSpc>
                <a:spcPct val="120000"/>
              </a:lnSpc>
              <a:spcBef>
                <a:spcPts val="750"/>
              </a:spcBef>
              <a:buClr>
                <a:schemeClr val="accent2"/>
              </a:buClr>
              <a:buFont typeface="Arial" panose="020B0604020202020204" pitchFamily="34" charset="0"/>
              <a:buNone/>
              <a:defRPr sz="1200" b="0">
                <a:solidFill>
                  <a:schemeClr val="tx1">
                    <a:lumMod val="75000"/>
                    <a:lumOff val="25000"/>
                  </a:schemeClr>
                </a:solidFill>
              </a:defRPr>
            </a:lvl1pPr>
            <a:lvl2pPr marL="449263" indent="-273050" defTabSz="685800">
              <a:lnSpc>
                <a:spcPct val="120000"/>
              </a:lnSpc>
              <a:spcBef>
                <a:spcPts val="375"/>
              </a:spcBef>
              <a:buFont typeface="Arial" panose="020B0604020202020204" pitchFamily="34" charset="0"/>
              <a:buChar char="–"/>
              <a:defRPr sz="1800">
                <a:solidFill>
                  <a:schemeClr val="bg1"/>
                </a:solidFill>
              </a:defRPr>
            </a:lvl2pPr>
            <a:lvl3pPr marL="715963" indent="-266700" defTabSz="685800">
              <a:lnSpc>
                <a:spcPct val="120000"/>
              </a:lnSpc>
              <a:spcBef>
                <a:spcPts val="375"/>
              </a:spcBef>
              <a:buFont typeface="Arial" panose="020B0604020202020204" pitchFamily="34" charset="0"/>
              <a:buChar char="–"/>
              <a:defRPr sz="1800">
                <a:solidFill>
                  <a:schemeClr val="bg1"/>
                </a:solidFill>
              </a:defRPr>
            </a:lvl3pPr>
            <a:lvl4pPr marL="987425" indent="-271463" defTabSz="685800">
              <a:lnSpc>
                <a:spcPct val="120000"/>
              </a:lnSpc>
              <a:spcBef>
                <a:spcPts val="375"/>
              </a:spcBef>
              <a:buFont typeface="Arial" panose="020B0604020202020204" pitchFamily="34" charset="0"/>
              <a:buChar char="–"/>
              <a:defRPr sz="1800">
                <a:solidFill>
                  <a:schemeClr val="bg1"/>
                </a:solidFill>
              </a:defRPr>
            </a:lvl4pPr>
            <a:lvl5pPr marL="1254125" indent="-266700" defTabSz="685800">
              <a:lnSpc>
                <a:spcPct val="120000"/>
              </a:lnSpc>
              <a:spcBef>
                <a:spcPts val="375"/>
              </a:spcBef>
              <a:buFont typeface="Arial" panose="020B0604020202020204" pitchFamily="34" charset="0"/>
              <a:buChar char="–"/>
              <a:defRPr sz="1800">
                <a:solidFill>
                  <a:schemeClr val="bg1"/>
                </a:solidFill>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lvl="0">
              <a:spcBef>
                <a:spcPts val="200"/>
              </a:spcBef>
              <a:spcAft>
                <a:spcPts val="0"/>
              </a:spcAft>
              <a:tabLst>
                <a:tab pos="541338" algn="l"/>
              </a:tabLst>
            </a:pPr>
            <a:r>
              <a:rPr lang="de-DE">
                <a:solidFill>
                  <a:schemeClr val="bg1"/>
                </a:solidFill>
              </a:rPr>
              <a:t>University</a:t>
            </a:r>
            <a:r>
              <a:rPr lang="de-DE" baseline="0">
                <a:solidFill>
                  <a:schemeClr val="bg1"/>
                </a:solidFill>
              </a:rPr>
              <a:t> of</a:t>
            </a:r>
            <a:r>
              <a:rPr lang="de-DE">
                <a:solidFill>
                  <a:schemeClr val="bg1"/>
                </a:solidFill>
              </a:rPr>
              <a:t> Stuttgart</a:t>
            </a:r>
            <a:endParaRPr lang="de-DE" dirty="0">
              <a:solidFill>
                <a:schemeClr val="bg1"/>
              </a:solidFill>
            </a:endParaRPr>
          </a:p>
        </p:txBody>
      </p:sp>
      <p:sp>
        <p:nvSpPr>
          <p:cNvPr id="12" name="Textplatzhalter 10"/>
          <p:cNvSpPr>
            <a:spLocks noGrp="1"/>
          </p:cNvSpPr>
          <p:nvPr>
            <p:ph type="body" sz="quarter" idx="18" hasCustomPrompt="1"/>
          </p:nvPr>
        </p:nvSpPr>
        <p:spPr>
          <a:xfrm>
            <a:off x="2174400" y="3912292"/>
            <a:ext cx="3290054" cy="216000"/>
          </a:xfrm>
        </p:spPr>
        <p:txBody>
          <a:bodyPr/>
          <a:lstStyle>
            <a:lvl1pPr marL="0" indent="0">
              <a:buNone/>
              <a:defRPr sz="1200" b="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a:t>Abteilung oder Institutsname</a:t>
            </a:r>
            <a:endParaRPr lang="de-DE" dirty="0"/>
          </a:p>
        </p:txBody>
      </p:sp>
      <p:sp>
        <p:nvSpPr>
          <p:cNvPr id="19" name="Textplatzhalter 10"/>
          <p:cNvSpPr>
            <a:spLocks noGrp="1"/>
          </p:cNvSpPr>
          <p:nvPr>
            <p:ph type="body" sz="quarter" idx="20" hasCustomPrompt="1"/>
          </p:nvPr>
        </p:nvSpPr>
        <p:spPr>
          <a:xfrm>
            <a:off x="2174400" y="4168014"/>
            <a:ext cx="3290054" cy="216000"/>
          </a:xfrm>
        </p:spPr>
        <p:txBody>
          <a:bodyPr/>
          <a:lstStyle>
            <a:lvl1pPr marL="0" indent="0">
              <a:buNone/>
              <a:defRPr sz="1200" b="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a:t>Adresse</a:t>
            </a:r>
            <a:endParaRPr lang="de-DE" dirty="0"/>
          </a:p>
        </p:txBody>
      </p:sp>
    </p:spTree>
    <p:extLst>
      <p:ext uri="{BB962C8B-B14F-4D97-AF65-F5344CB8AC3E}">
        <p14:creationId xmlns:p14="http://schemas.microsoft.com/office/powerpoint/2010/main" val="609346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Kapitel">
    <p:spTree>
      <p:nvGrpSpPr>
        <p:cNvPr id="1" name=""/>
        <p:cNvGrpSpPr/>
        <p:nvPr/>
      </p:nvGrpSpPr>
      <p:grpSpPr>
        <a:xfrm>
          <a:off x="0" y="0"/>
          <a:ext cx="0" cy="0"/>
          <a:chOff x="0" y="0"/>
          <a:chExt cx="0" cy="0"/>
        </a:xfrm>
      </p:grpSpPr>
      <p:sp>
        <p:nvSpPr>
          <p:cNvPr id="7" name="bk object 16"/>
          <p:cNvSpPr/>
          <p:nvPr userDrawn="1"/>
        </p:nvSpPr>
        <p:spPr>
          <a:xfrm>
            <a:off x="0" y="0"/>
            <a:ext cx="9144000" cy="5715000"/>
          </a:xfrm>
          <a:prstGeom prst="rect">
            <a:avLst/>
          </a:prstGeom>
          <a:blipFill>
            <a:blip r:embed="rId2" cstate="print"/>
            <a:stretch>
              <a:fillRect/>
            </a:stretch>
          </a:blipFill>
        </p:spPr>
        <p:txBody>
          <a:bodyPr wrap="square" lIns="0" tIns="0" rIns="0" bIns="0" rtlCol="0"/>
          <a:lstStyle/>
          <a:p>
            <a:endParaRPr lang="de-DE" dirty="0"/>
          </a:p>
        </p:txBody>
      </p:sp>
      <p:sp>
        <p:nvSpPr>
          <p:cNvPr id="8" name="bk object 17"/>
          <p:cNvSpPr/>
          <p:nvPr userDrawn="1"/>
        </p:nvSpPr>
        <p:spPr>
          <a:xfrm>
            <a:off x="1279949" y="0"/>
            <a:ext cx="6544309" cy="3926204"/>
          </a:xfrm>
          <a:custGeom>
            <a:avLst/>
            <a:gdLst/>
            <a:ahLst/>
            <a:cxnLst/>
            <a:rect l="l" t="t" r="r" b="b"/>
            <a:pathLst>
              <a:path w="6544309" h="3926204">
                <a:moveTo>
                  <a:pt x="68016" y="0"/>
                </a:moveTo>
                <a:lnTo>
                  <a:pt x="42823" y="123182"/>
                </a:lnTo>
                <a:lnTo>
                  <a:pt x="10846" y="385553"/>
                </a:lnTo>
                <a:lnTo>
                  <a:pt x="0" y="653897"/>
                </a:lnTo>
                <a:lnTo>
                  <a:pt x="10846" y="922242"/>
                </a:lnTo>
                <a:lnTo>
                  <a:pt x="42823" y="1184612"/>
                </a:lnTo>
                <a:lnTo>
                  <a:pt x="95089" y="1440166"/>
                </a:lnTo>
                <a:lnTo>
                  <a:pt x="166802" y="1688062"/>
                </a:lnTo>
                <a:lnTo>
                  <a:pt x="257120" y="1927457"/>
                </a:lnTo>
                <a:lnTo>
                  <a:pt x="365200" y="2157510"/>
                </a:lnTo>
                <a:lnTo>
                  <a:pt x="490201" y="2377378"/>
                </a:lnTo>
                <a:lnTo>
                  <a:pt x="631281" y="2586220"/>
                </a:lnTo>
                <a:lnTo>
                  <a:pt x="787597" y="2783193"/>
                </a:lnTo>
                <a:lnTo>
                  <a:pt x="958308" y="2967456"/>
                </a:lnTo>
                <a:lnTo>
                  <a:pt x="1142571" y="3138167"/>
                </a:lnTo>
                <a:lnTo>
                  <a:pt x="1339545" y="3294482"/>
                </a:lnTo>
                <a:lnTo>
                  <a:pt x="1548387" y="3435561"/>
                </a:lnTo>
                <a:lnTo>
                  <a:pt x="1768256" y="3560562"/>
                </a:lnTo>
                <a:lnTo>
                  <a:pt x="1998308" y="3668642"/>
                </a:lnTo>
                <a:lnTo>
                  <a:pt x="2237703" y="3758959"/>
                </a:lnTo>
                <a:lnTo>
                  <a:pt x="2485598" y="3830671"/>
                </a:lnTo>
                <a:lnTo>
                  <a:pt x="2741151" y="3882937"/>
                </a:lnTo>
                <a:lnTo>
                  <a:pt x="3003520" y="3914914"/>
                </a:lnTo>
                <a:lnTo>
                  <a:pt x="3271862" y="3925760"/>
                </a:lnTo>
                <a:lnTo>
                  <a:pt x="3540207" y="3914914"/>
                </a:lnTo>
                <a:lnTo>
                  <a:pt x="3802577" y="3882937"/>
                </a:lnTo>
                <a:lnTo>
                  <a:pt x="4058131" y="3830671"/>
                </a:lnTo>
                <a:lnTo>
                  <a:pt x="4306027" y="3758959"/>
                </a:lnTo>
                <a:lnTo>
                  <a:pt x="4545422" y="3668642"/>
                </a:lnTo>
                <a:lnTo>
                  <a:pt x="4775475" y="3560562"/>
                </a:lnTo>
                <a:lnTo>
                  <a:pt x="4995343" y="3435561"/>
                </a:lnTo>
                <a:lnTo>
                  <a:pt x="5204185" y="3294482"/>
                </a:lnTo>
                <a:lnTo>
                  <a:pt x="5401159" y="3138167"/>
                </a:lnTo>
                <a:lnTo>
                  <a:pt x="5585421" y="2967456"/>
                </a:lnTo>
                <a:lnTo>
                  <a:pt x="5756132" y="2783193"/>
                </a:lnTo>
                <a:lnTo>
                  <a:pt x="5912448" y="2586220"/>
                </a:lnTo>
                <a:lnTo>
                  <a:pt x="6053527" y="2377378"/>
                </a:lnTo>
                <a:lnTo>
                  <a:pt x="6178527" y="2157510"/>
                </a:lnTo>
                <a:lnTo>
                  <a:pt x="6286607" y="1927457"/>
                </a:lnTo>
                <a:lnTo>
                  <a:pt x="6376924" y="1688062"/>
                </a:lnTo>
                <a:lnTo>
                  <a:pt x="6448637" y="1440166"/>
                </a:lnTo>
                <a:lnTo>
                  <a:pt x="6500902" y="1184612"/>
                </a:lnTo>
                <a:lnTo>
                  <a:pt x="6532879" y="922242"/>
                </a:lnTo>
                <a:lnTo>
                  <a:pt x="6543725" y="653897"/>
                </a:lnTo>
                <a:lnTo>
                  <a:pt x="6532879" y="385553"/>
                </a:lnTo>
                <a:lnTo>
                  <a:pt x="6500902" y="123182"/>
                </a:lnTo>
                <a:lnTo>
                  <a:pt x="6475709" y="0"/>
                </a:lnTo>
                <a:lnTo>
                  <a:pt x="68016" y="0"/>
                </a:lnTo>
              </a:path>
            </a:pathLst>
          </a:custGeom>
          <a:solidFill>
            <a:srgbClr val="FFFFFF"/>
          </a:solidFill>
        </p:spPr>
        <p:txBody>
          <a:bodyPr wrap="square" lIns="0" tIns="0" rIns="0" bIns="0" rtlCol="0"/>
          <a:lstStyle/>
          <a:p>
            <a:endParaRPr lang="de-DE" dirty="0"/>
          </a:p>
        </p:txBody>
      </p:sp>
      <p:sp>
        <p:nvSpPr>
          <p:cNvPr id="2" name="Title 1"/>
          <p:cNvSpPr>
            <a:spLocks noGrp="1"/>
          </p:cNvSpPr>
          <p:nvPr>
            <p:ph type="title"/>
          </p:nvPr>
        </p:nvSpPr>
        <p:spPr>
          <a:xfrm>
            <a:off x="2422800" y="900000"/>
            <a:ext cx="4118110" cy="1360800"/>
          </a:xfrm>
        </p:spPr>
        <p:txBody>
          <a:bodyPr anchor="t" anchorCtr="0"/>
          <a:lstStyle>
            <a:lvl1pPr>
              <a:defRPr sz="3200"/>
            </a:lvl1pPr>
          </a:lstStyle>
          <a:p>
            <a:r>
              <a:rPr lang="de-DE"/>
              <a:t>Titelmasterformat durch Klicken bearbeiten</a:t>
            </a:r>
            <a:endParaRPr lang="de-DE" dirty="0"/>
          </a:p>
        </p:txBody>
      </p:sp>
      <p:sp>
        <p:nvSpPr>
          <p:cNvPr id="3" name="Text Placeholder 2"/>
          <p:cNvSpPr>
            <a:spLocks noGrp="1"/>
          </p:cNvSpPr>
          <p:nvPr>
            <p:ph type="body" idx="1" hasCustomPrompt="1"/>
          </p:nvPr>
        </p:nvSpPr>
        <p:spPr>
          <a:xfrm>
            <a:off x="2422800" y="629826"/>
            <a:ext cx="4118110" cy="221599"/>
          </a:xfrm>
        </p:spPr>
        <p:txBody>
          <a:bodyPr>
            <a:noAutofit/>
          </a:bodyPr>
          <a:lstStyle>
            <a:lvl1pPr marL="0" indent="0">
              <a:buNone/>
              <a:defRPr sz="1200" baseline="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de-DE" dirty="0"/>
              <a:t>Kapitel</a:t>
            </a:r>
          </a:p>
        </p:txBody>
      </p:sp>
    </p:spTree>
    <p:extLst>
      <p:ext uri="{BB962C8B-B14F-4D97-AF65-F5344CB8AC3E}">
        <p14:creationId xmlns:p14="http://schemas.microsoft.com/office/powerpoint/2010/main" val="696228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in Kreis Vollflächiges Bild">
    <p:spTree>
      <p:nvGrpSpPr>
        <p:cNvPr id="1" name=""/>
        <p:cNvGrpSpPr/>
        <p:nvPr/>
      </p:nvGrpSpPr>
      <p:grpSpPr>
        <a:xfrm>
          <a:off x="0" y="0"/>
          <a:ext cx="0" cy="0"/>
          <a:chOff x="0" y="0"/>
          <a:chExt cx="0" cy="0"/>
        </a:xfrm>
      </p:grpSpPr>
      <p:sp>
        <p:nvSpPr>
          <p:cNvPr id="8" name="Bildplatzhalter 8"/>
          <p:cNvSpPr>
            <a:spLocks noGrp="1"/>
          </p:cNvSpPr>
          <p:nvPr>
            <p:ph type="pic" sz="quarter" idx="10"/>
          </p:nvPr>
        </p:nvSpPr>
        <p:spPr>
          <a:xfrm>
            <a:off x="0" y="0"/>
            <a:ext cx="9144000" cy="5716800"/>
          </a:xfrm>
          <a:solidFill>
            <a:schemeClr val="bg1">
              <a:lumMod val="85000"/>
            </a:schemeClr>
          </a:solidFill>
        </p:spPr>
        <p:txBody>
          <a:bodyPr lIns="72000"/>
          <a:lstStyle>
            <a:lvl1pPr marL="0" indent="0">
              <a:buNone/>
              <a:defRPr/>
            </a:lvl1pPr>
          </a:lstStyle>
          <a:p>
            <a:r>
              <a:rPr lang="de-DE" dirty="0"/>
              <a:t>Bild durch Klicken auf Symbol hinzufügen</a:t>
            </a:r>
            <a:endParaRPr lang="en-US" dirty="0"/>
          </a:p>
        </p:txBody>
      </p:sp>
      <p:sp>
        <p:nvSpPr>
          <p:cNvPr id="23" name="Textplatzhalter 22"/>
          <p:cNvSpPr>
            <a:spLocks noGrp="1"/>
          </p:cNvSpPr>
          <p:nvPr>
            <p:ph type="body" sz="quarter" idx="11"/>
          </p:nvPr>
        </p:nvSpPr>
        <p:spPr>
          <a:xfrm>
            <a:off x="-559800" y="341313"/>
            <a:ext cx="5086800" cy="5086800"/>
          </a:xfrm>
          <a:prstGeom prst="ellipse">
            <a:avLst/>
          </a:prstGeom>
          <a:solidFill>
            <a:schemeClr val="bg1"/>
          </a:solidFill>
        </p:spPr>
        <p:txBody>
          <a:bodyPr/>
          <a:lstStyle>
            <a:lvl1pPr marL="0" indent="0">
              <a:buFontTx/>
              <a:buNone/>
              <a:defRPr sz="800">
                <a:solidFill>
                  <a:schemeClr val="bg1"/>
                </a:solidFill>
              </a:defRPr>
            </a:lvl1pPr>
          </a:lstStyle>
          <a:p>
            <a:pPr lvl="0"/>
            <a:endParaRPr lang="de-DE" dirty="0"/>
          </a:p>
        </p:txBody>
      </p:sp>
      <p:sp>
        <p:nvSpPr>
          <p:cNvPr id="18" name="Titel 17"/>
          <p:cNvSpPr>
            <a:spLocks noGrp="1"/>
          </p:cNvSpPr>
          <p:nvPr>
            <p:ph type="title"/>
          </p:nvPr>
        </p:nvSpPr>
        <p:spPr>
          <a:xfrm>
            <a:off x="468313" y="1076399"/>
            <a:ext cx="3413574" cy="520625"/>
          </a:xfrm>
        </p:spPr>
        <p:txBody>
          <a:bodyPr anchor="t"/>
          <a:lstStyle/>
          <a:p>
            <a:r>
              <a:rPr lang="de-DE" dirty="0"/>
              <a:t>Titelmasterformat durch Klicken bearbeiten</a:t>
            </a:r>
          </a:p>
        </p:txBody>
      </p:sp>
      <p:sp>
        <p:nvSpPr>
          <p:cNvPr id="9" name="Content Placeholder 2"/>
          <p:cNvSpPr>
            <a:spLocks noGrp="1"/>
          </p:cNvSpPr>
          <p:nvPr>
            <p:ph sz="half" idx="1"/>
          </p:nvPr>
        </p:nvSpPr>
        <p:spPr>
          <a:xfrm>
            <a:off x="468000" y="1810800"/>
            <a:ext cx="3802075" cy="3278725"/>
          </a:xfrm>
        </p:spPr>
        <p:txBody>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25" name="Fußzeilenplatzhalter 24"/>
          <p:cNvSpPr>
            <a:spLocks noGrp="1"/>
          </p:cNvSpPr>
          <p:nvPr>
            <p:ph type="ftr" sz="quarter" idx="13"/>
          </p:nvPr>
        </p:nvSpPr>
        <p:spPr/>
        <p:txBody>
          <a:bodyPr/>
          <a:lstStyle/>
          <a:p>
            <a:r>
              <a:rPr lang="en-US"/>
              <a:t>Universität Stuttgart</a:t>
            </a:r>
            <a:endParaRPr lang="en-US" dirty="0"/>
          </a:p>
        </p:txBody>
      </p:sp>
    </p:spTree>
    <p:extLst>
      <p:ext uri="{BB962C8B-B14F-4D97-AF65-F5344CB8AC3E}">
        <p14:creationId xmlns:p14="http://schemas.microsoft.com/office/powerpoint/2010/main" val="143869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ersuch 1_Text in Kreis Vollflächiges Bild">
    <p:spTree>
      <p:nvGrpSpPr>
        <p:cNvPr id="1" name=""/>
        <p:cNvGrpSpPr/>
        <p:nvPr/>
      </p:nvGrpSpPr>
      <p:grpSpPr>
        <a:xfrm>
          <a:off x="0" y="0"/>
          <a:ext cx="0" cy="0"/>
          <a:chOff x="0" y="0"/>
          <a:chExt cx="0" cy="0"/>
        </a:xfrm>
      </p:grpSpPr>
      <p:sp>
        <p:nvSpPr>
          <p:cNvPr id="8" name="Bildplatzhalter 8"/>
          <p:cNvSpPr>
            <a:spLocks noGrp="1" noChangeAspect="1"/>
          </p:cNvSpPr>
          <p:nvPr>
            <p:ph type="pic" sz="quarter" idx="10" hasCustomPrompt="1"/>
          </p:nvPr>
        </p:nvSpPr>
        <p:spPr>
          <a:xfrm>
            <a:off x="0" y="0"/>
            <a:ext cx="9144000" cy="5716800"/>
          </a:xfrm>
          <a:solidFill>
            <a:schemeClr val="bg1">
              <a:lumMod val="85000"/>
            </a:schemeClr>
          </a:solidFill>
        </p:spPr>
        <p:txBody>
          <a:bodyPr lIns="72000"/>
          <a:lstStyle>
            <a:lvl1pPr marL="0" indent="0">
              <a:buNone/>
              <a:defRPr/>
            </a:lvl1pPr>
          </a:lstStyle>
          <a:p>
            <a:r>
              <a:rPr lang="de-DE" dirty="0"/>
              <a:t>Großes Hintergrundbild bitte durch Klicken auf Symbol hinzufügen</a:t>
            </a:r>
            <a:endParaRPr lang="en-US" dirty="0"/>
          </a:p>
        </p:txBody>
      </p:sp>
      <p:sp>
        <p:nvSpPr>
          <p:cNvPr id="2" name="Titel 1"/>
          <p:cNvSpPr>
            <a:spLocks noGrp="1" noChangeAspect="1"/>
          </p:cNvSpPr>
          <p:nvPr>
            <p:ph type="title" hasCustomPrompt="1"/>
          </p:nvPr>
        </p:nvSpPr>
        <p:spPr>
          <a:xfrm>
            <a:off x="-561600" y="342000"/>
            <a:ext cx="5086800" cy="5086800"/>
          </a:xfrm>
          <a:prstGeom prst="ellipse">
            <a:avLst/>
          </a:prstGeom>
          <a:solidFill>
            <a:schemeClr val="bg1"/>
          </a:solidFill>
        </p:spPr>
        <p:txBody>
          <a:bodyPr anchor="t"/>
          <a:lstStyle>
            <a:lvl1pPr marL="288000" indent="0">
              <a:tabLst>
                <a:tab pos="357188" algn="l"/>
              </a:tabLst>
              <a:defRPr/>
            </a:lvl1pPr>
          </a:lstStyle>
          <a:p>
            <a:r>
              <a:rPr lang="de-DE" dirty="0"/>
              <a:t>Titel - bitte durch Klicken bearbeiten</a:t>
            </a:r>
          </a:p>
        </p:txBody>
      </p:sp>
      <p:sp>
        <p:nvSpPr>
          <p:cNvPr id="9" name="Content Placeholder 2"/>
          <p:cNvSpPr>
            <a:spLocks noGrp="1"/>
          </p:cNvSpPr>
          <p:nvPr>
            <p:ph sz="half" idx="1"/>
          </p:nvPr>
        </p:nvSpPr>
        <p:spPr>
          <a:xfrm>
            <a:off x="466725" y="1810800"/>
            <a:ext cx="3802075" cy="3278725"/>
          </a:xfrm>
        </p:spPr>
        <p:txBody>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25" name="Fußzeilenplatzhalter 24"/>
          <p:cNvSpPr>
            <a:spLocks noGrp="1"/>
          </p:cNvSpPr>
          <p:nvPr>
            <p:ph type="ftr" sz="quarter" idx="13"/>
          </p:nvPr>
        </p:nvSpPr>
        <p:spPr/>
        <p:txBody>
          <a:bodyPr/>
          <a:lstStyle/>
          <a:p>
            <a:r>
              <a:rPr lang="en-US"/>
              <a:t>Universität Stuttgart</a:t>
            </a:r>
            <a:endParaRPr lang="en-US" dirty="0"/>
          </a:p>
        </p:txBody>
      </p:sp>
    </p:spTree>
    <p:extLst>
      <p:ext uri="{BB962C8B-B14F-4D97-AF65-F5344CB8AC3E}">
        <p14:creationId xmlns:p14="http://schemas.microsoft.com/office/powerpoint/2010/main" val="59241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und Bilder vertikal breit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8" name="Textplatzhalter 7"/>
          <p:cNvSpPr>
            <a:spLocks noGrp="1"/>
          </p:cNvSpPr>
          <p:nvPr>
            <p:ph type="body" sz="quarter" idx="13" hasCustomPrompt="1"/>
          </p:nvPr>
        </p:nvSpPr>
        <p:spPr>
          <a:xfrm>
            <a:off x="468000" y="716400"/>
            <a:ext cx="8208000" cy="276225"/>
          </a:xfrm>
        </p:spPr>
        <p:txBody>
          <a:bodyPr lIns="0" tIns="0" rIns="0" bIns="0"/>
          <a:lstStyle>
            <a:lvl1pPr marL="0" indent="0">
              <a:buNone/>
              <a:defRPr sz="1800" baseline="0"/>
            </a:lvl1pPr>
          </a:lstStyle>
          <a:p>
            <a:pPr lvl="0"/>
            <a:r>
              <a:rPr lang="de-DE" dirty="0"/>
              <a:t>Untertitel durch Klicken bearbeiten</a:t>
            </a:r>
          </a:p>
        </p:txBody>
      </p:sp>
      <p:sp>
        <p:nvSpPr>
          <p:cNvPr id="3" name="Content Placeholder 2"/>
          <p:cNvSpPr>
            <a:spLocks noGrp="1"/>
          </p:cNvSpPr>
          <p:nvPr>
            <p:ph sz="half" idx="1"/>
          </p:nvPr>
        </p:nvSpPr>
        <p:spPr>
          <a:xfrm>
            <a:off x="468000" y="1597025"/>
            <a:ext cx="3888340" cy="3492500"/>
          </a:xfrm>
        </p:spPr>
        <p:txBody>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 name="Bildplatzhalter 9"/>
          <p:cNvSpPr>
            <a:spLocks noGrp="1"/>
          </p:cNvSpPr>
          <p:nvPr>
            <p:ph type="pic" sz="quarter" idx="14"/>
          </p:nvPr>
        </p:nvSpPr>
        <p:spPr>
          <a:xfrm>
            <a:off x="4463688" y="1597024"/>
            <a:ext cx="4212000" cy="1728000"/>
          </a:xfrm>
          <a:solidFill>
            <a:schemeClr val="bg1">
              <a:lumMod val="95000"/>
            </a:schemeClr>
          </a:solidFill>
        </p:spPr>
        <p:txBody>
          <a:bodyPr/>
          <a:lstStyle/>
          <a:p>
            <a:r>
              <a:rPr lang="de-DE" dirty="0"/>
              <a:t>Bild durch Klicken auf Symbol hinzufügen</a:t>
            </a:r>
            <a:endParaRPr lang="en-US" dirty="0"/>
          </a:p>
        </p:txBody>
      </p:sp>
      <p:sp>
        <p:nvSpPr>
          <p:cNvPr id="11" name="Bildplatzhalter 9"/>
          <p:cNvSpPr>
            <a:spLocks noGrp="1"/>
          </p:cNvSpPr>
          <p:nvPr>
            <p:ph type="pic" sz="quarter" idx="15"/>
          </p:nvPr>
        </p:nvSpPr>
        <p:spPr>
          <a:xfrm>
            <a:off x="4463688" y="3361525"/>
            <a:ext cx="4212000" cy="1728000"/>
          </a:xfrm>
          <a:solidFill>
            <a:schemeClr val="bg1">
              <a:lumMod val="95000"/>
            </a:schemeClr>
          </a:solidFill>
        </p:spPr>
        <p:txBody>
          <a:bodyPr/>
          <a:lstStyle/>
          <a:p>
            <a:r>
              <a:rPr lang="de-DE"/>
              <a:t>Bild durch Klicken auf Symbol hinzufügen</a:t>
            </a:r>
            <a:endParaRPr lang="en-US"/>
          </a:p>
        </p:txBody>
      </p:sp>
      <p:sp>
        <p:nvSpPr>
          <p:cNvPr id="6" name="Footer Placeholder 5"/>
          <p:cNvSpPr>
            <a:spLocks noGrp="1"/>
          </p:cNvSpPr>
          <p:nvPr>
            <p:ph type="ftr" sz="quarter" idx="11"/>
          </p:nvPr>
        </p:nvSpPr>
        <p:spPr/>
        <p:txBody>
          <a:bodyPr/>
          <a:lstStyle/>
          <a:p>
            <a:r>
              <a:rPr lang="de-DE" dirty="0"/>
              <a:t>Universität Stuttgart</a:t>
            </a:r>
          </a:p>
        </p:txBody>
      </p:sp>
      <p:sp>
        <p:nvSpPr>
          <p:cNvPr id="7" name="Slide Number Placeholder 6"/>
          <p:cNvSpPr>
            <a:spLocks noGrp="1"/>
          </p:cNvSpPr>
          <p:nvPr>
            <p:ph type="sldNum" sz="quarter" idx="12"/>
          </p:nvPr>
        </p:nvSpPr>
        <p:spPr/>
        <p:txBody>
          <a:bodyPr/>
          <a:lstStyle/>
          <a:p>
            <a:fld id="{9E82CC3C-1DC0-4FDA-9590-6CC506AB67F8}" type="slidenum">
              <a:rPr lang="de-DE" smtClean="0"/>
              <a:t>‹Nr.›</a:t>
            </a:fld>
            <a:endParaRPr lang="de-DE" dirty="0"/>
          </a:p>
        </p:txBody>
      </p:sp>
      <p:sp>
        <p:nvSpPr>
          <p:cNvPr id="5" name="Date Placeholder 4"/>
          <p:cNvSpPr>
            <a:spLocks noGrp="1"/>
          </p:cNvSpPr>
          <p:nvPr>
            <p:ph type="dt" sz="half" idx="10"/>
          </p:nvPr>
        </p:nvSpPr>
        <p:spPr/>
        <p:txBody>
          <a:bodyPr/>
          <a:lstStyle/>
          <a:p>
            <a:endParaRPr lang="de-DE" dirty="0"/>
          </a:p>
        </p:txBody>
      </p:sp>
    </p:spTree>
    <p:extLst>
      <p:ext uri="{BB962C8B-B14F-4D97-AF65-F5344CB8AC3E}">
        <p14:creationId xmlns:p14="http://schemas.microsoft.com/office/powerpoint/2010/main" val="2661281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und Bild Querforma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8" name="Textplatzhalter 7"/>
          <p:cNvSpPr>
            <a:spLocks noGrp="1"/>
          </p:cNvSpPr>
          <p:nvPr>
            <p:ph type="body" sz="quarter" idx="13" hasCustomPrompt="1"/>
          </p:nvPr>
        </p:nvSpPr>
        <p:spPr>
          <a:xfrm>
            <a:off x="468000" y="716400"/>
            <a:ext cx="8208000" cy="276225"/>
          </a:xfrm>
        </p:spPr>
        <p:txBody>
          <a:bodyPr lIns="0" tIns="0" rIns="0" bIns="0"/>
          <a:lstStyle>
            <a:lvl1pPr marL="0" indent="0">
              <a:buNone/>
              <a:defRPr sz="1800" baseline="0"/>
            </a:lvl1pPr>
          </a:lstStyle>
          <a:p>
            <a:pPr lvl="0"/>
            <a:r>
              <a:rPr lang="de-DE" dirty="0"/>
              <a:t>Untertitel durch Klicken bearbeiten</a:t>
            </a:r>
          </a:p>
        </p:txBody>
      </p:sp>
      <p:sp>
        <p:nvSpPr>
          <p:cNvPr id="3" name="Content Placeholder 2"/>
          <p:cNvSpPr>
            <a:spLocks noGrp="1"/>
          </p:cNvSpPr>
          <p:nvPr>
            <p:ph sz="half" idx="1"/>
          </p:nvPr>
        </p:nvSpPr>
        <p:spPr>
          <a:xfrm>
            <a:off x="467999" y="1597025"/>
            <a:ext cx="3888341" cy="3492500"/>
          </a:xfrm>
        </p:spPr>
        <p:txBody>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 name="Bildplatzhalter 9"/>
          <p:cNvSpPr>
            <a:spLocks noGrp="1"/>
          </p:cNvSpPr>
          <p:nvPr>
            <p:ph type="pic" sz="quarter" idx="14"/>
          </p:nvPr>
        </p:nvSpPr>
        <p:spPr>
          <a:xfrm>
            <a:off x="4463688" y="1597025"/>
            <a:ext cx="4212000" cy="3492500"/>
          </a:xfrm>
          <a:solidFill>
            <a:schemeClr val="bg1">
              <a:lumMod val="95000"/>
            </a:schemeClr>
          </a:solidFill>
        </p:spPr>
        <p:txBody>
          <a:bodyPr/>
          <a:lstStyle/>
          <a:p>
            <a:r>
              <a:rPr lang="de-DE" dirty="0"/>
              <a:t>Bild durch Klicken auf Symbol hinzufügen</a:t>
            </a:r>
            <a:endParaRPr lang="en-US" dirty="0"/>
          </a:p>
        </p:txBody>
      </p:sp>
      <p:sp>
        <p:nvSpPr>
          <p:cNvPr id="6" name="Footer Placeholder 5"/>
          <p:cNvSpPr>
            <a:spLocks noGrp="1"/>
          </p:cNvSpPr>
          <p:nvPr>
            <p:ph type="ftr" sz="quarter" idx="11"/>
          </p:nvPr>
        </p:nvSpPr>
        <p:spPr/>
        <p:txBody>
          <a:bodyPr/>
          <a:lstStyle/>
          <a:p>
            <a:r>
              <a:rPr lang="de-DE" dirty="0"/>
              <a:t>Universität Stuttgart</a:t>
            </a:r>
          </a:p>
        </p:txBody>
      </p:sp>
      <p:sp>
        <p:nvSpPr>
          <p:cNvPr id="7" name="Slide Number Placeholder 6"/>
          <p:cNvSpPr>
            <a:spLocks noGrp="1"/>
          </p:cNvSpPr>
          <p:nvPr>
            <p:ph type="sldNum" sz="quarter" idx="12"/>
          </p:nvPr>
        </p:nvSpPr>
        <p:spPr/>
        <p:txBody>
          <a:bodyPr/>
          <a:lstStyle/>
          <a:p>
            <a:fld id="{9E82CC3C-1DC0-4FDA-9590-6CC506AB67F8}" type="slidenum">
              <a:rPr lang="de-DE" smtClean="0"/>
              <a:t>‹Nr.›</a:t>
            </a:fld>
            <a:endParaRPr lang="de-DE" dirty="0"/>
          </a:p>
        </p:txBody>
      </p:sp>
      <p:sp>
        <p:nvSpPr>
          <p:cNvPr id="5" name="Date Placeholder 4"/>
          <p:cNvSpPr>
            <a:spLocks noGrp="1"/>
          </p:cNvSpPr>
          <p:nvPr>
            <p:ph type="dt" sz="half" idx="10"/>
          </p:nvPr>
        </p:nvSpPr>
        <p:spPr/>
        <p:txBody>
          <a:bodyPr/>
          <a:lstStyle/>
          <a:p>
            <a:endParaRPr lang="de-DE" dirty="0"/>
          </a:p>
        </p:txBody>
      </p:sp>
    </p:spTree>
    <p:extLst>
      <p:ext uri="{BB962C8B-B14F-4D97-AF65-F5344CB8AC3E}">
        <p14:creationId xmlns:p14="http://schemas.microsoft.com/office/powerpoint/2010/main" val="2412807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mit eckigen Bildern">
    <p:spTree>
      <p:nvGrpSpPr>
        <p:cNvPr id="1" name=""/>
        <p:cNvGrpSpPr/>
        <p:nvPr/>
      </p:nvGrpSpPr>
      <p:grpSpPr>
        <a:xfrm>
          <a:off x="0" y="0"/>
          <a:ext cx="0" cy="0"/>
          <a:chOff x="0" y="0"/>
          <a:chExt cx="0" cy="0"/>
        </a:xfrm>
      </p:grpSpPr>
      <p:sp>
        <p:nvSpPr>
          <p:cNvPr id="6" name="Titel 5"/>
          <p:cNvSpPr>
            <a:spLocks noGrp="1"/>
          </p:cNvSpPr>
          <p:nvPr>
            <p:ph type="title"/>
          </p:nvPr>
        </p:nvSpPr>
        <p:spPr/>
        <p:txBody>
          <a:bodyPr/>
          <a:lstStyle/>
          <a:p>
            <a:r>
              <a:rPr lang="de-DE"/>
              <a:t>Titelmasterformat durch Klicken bearbeiten</a:t>
            </a:r>
          </a:p>
        </p:txBody>
      </p:sp>
      <p:sp>
        <p:nvSpPr>
          <p:cNvPr id="12" name="Textplatzhalter 10"/>
          <p:cNvSpPr>
            <a:spLocks noGrp="1"/>
          </p:cNvSpPr>
          <p:nvPr>
            <p:ph type="body" sz="quarter" idx="16"/>
          </p:nvPr>
        </p:nvSpPr>
        <p:spPr>
          <a:xfrm>
            <a:off x="2144110" y="1245972"/>
            <a:ext cx="5610290" cy="818802"/>
          </a:xfrm>
        </p:spPr>
        <p:txBody>
          <a:bodyPr anchor="ctr"/>
          <a:lstStyle>
            <a:lvl1pPr marL="0" indent="0">
              <a:buNone/>
              <a:defRPr sz="1400" b="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dirty="0"/>
              <a:t>Textmasterformat bearbeiten</a:t>
            </a:r>
          </a:p>
        </p:txBody>
      </p:sp>
      <p:sp>
        <p:nvSpPr>
          <p:cNvPr id="8" name="Bildplatzhalter 7"/>
          <p:cNvSpPr>
            <a:spLocks noGrp="1"/>
          </p:cNvSpPr>
          <p:nvPr>
            <p:ph type="pic" sz="quarter" idx="14"/>
          </p:nvPr>
        </p:nvSpPr>
        <p:spPr>
          <a:xfrm>
            <a:off x="476250" y="1115373"/>
            <a:ext cx="1440000" cy="1080000"/>
          </a:xfrm>
          <a:prstGeom prst="rect">
            <a:avLst/>
          </a:prstGeom>
          <a:solidFill>
            <a:schemeClr val="bg1">
              <a:lumMod val="95000"/>
            </a:schemeClr>
          </a:solidFill>
        </p:spPr>
        <p:txBody>
          <a:bodyPr tIns="0"/>
          <a:lstStyle>
            <a:lvl1pPr marL="0" indent="0" algn="ctr">
              <a:buNone/>
              <a:defRPr sz="1200"/>
            </a:lvl1pPr>
          </a:lstStyle>
          <a:p>
            <a:r>
              <a:rPr lang="de-DE"/>
              <a:t>Bild durch Klicken auf Symbol hinzufügen</a:t>
            </a:r>
            <a:endParaRPr lang="en-US"/>
          </a:p>
        </p:txBody>
      </p:sp>
      <p:sp>
        <p:nvSpPr>
          <p:cNvPr id="14" name="Textplatzhalter 10"/>
          <p:cNvSpPr>
            <a:spLocks noGrp="1"/>
          </p:cNvSpPr>
          <p:nvPr>
            <p:ph type="body" sz="quarter" idx="22"/>
          </p:nvPr>
        </p:nvSpPr>
        <p:spPr>
          <a:xfrm>
            <a:off x="2144110" y="2706910"/>
            <a:ext cx="5610290" cy="818802"/>
          </a:xfrm>
        </p:spPr>
        <p:txBody>
          <a:bodyPr anchor="ctr"/>
          <a:lstStyle>
            <a:lvl1pPr marL="0" indent="0">
              <a:buNone/>
              <a:defRPr sz="1400" b="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a:t>Textmasterformat bearbeiten</a:t>
            </a:r>
          </a:p>
        </p:txBody>
      </p:sp>
      <p:sp>
        <p:nvSpPr>
          <p:cNvPr id="13" name="Bildplatzhalter 7"/>
          <p:cNvSpPr>
            <a:spLocks noGrp="1"/>
          </p:cNvSpPr>
          <p:nvPr>
            <p:ph type="pic" sz="quarter" idx="21"/>
          </p:nvPr>
        </p:nvSpPr>
        <p:spPr>
          <a:xfrm>
            <a:off x="476250" y="2576311"/>
            <a:ext cx="1440000" cy="1080000"/>
          </a:xfrm>
          <a:prstGeom prst="rect">
            <a:avLst/>
          </a:prstGeom>
          <a:solidFill>
            <a:schemeClr val="bg1">
              <a:lumMod val="95000"/>
            </a:schemeClr>
          </a:solidFill>
        </p:spPr>
        <p:txBody>
          <a:bodyPr tIns="0"/>
          <a:lstStyle>
            <a:lvl1pPr marL="0" indent="0" algn="ctr">
              <a:buNone/>
              <a:defRPr sz="1200"/>
            </a:lvl1pPr>
          </a:lstStyle>
          <a:p>
            <a:r>
              <a:rPr lang="de-DE"/>
              <a:t>Bild durch Klicken auf Symbol hinzufügen</a:t>
            </a:r>
            <a:endParaRPr lang="en-US"/>
          </a:p>
        </p:txBody>
      </p:sp>
      <p:sp>
        <p:nvSpPr>
          <p:cNvPr id="16" name="Textplatzhalter 10"/>
          <p:cNvSpPr>
            <a:spLocks noGrp="1"/>
          </p:cNvSpPr>
          <p:nvPr>
            <p:ph type="body" sz="quarter" idx="24"/>
          </p:nvPr>
        </p:nvSpPr>
        <p:spPr>
          <a:xfrm>
            <a:off x="2144110" y="4137758"/>
            <a:ext cx="5610290" cy="818802"/>
          </a:xfrm>
        </p:spPr>
        <p:txBody>
          <a:bodyPr anchor="ctr"/>
          <a:lstStyle>
            <a:lvl1pPr marL="0" indent="0">
              <a:buNone/>
              <a:defRPr sz="1400" b="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a:t>Textmasterformat bearbeiten</a:t>
            </a:r>
          </a:p>
        </p:txBody>
      </p:sp>
      <p:sp>
        <p:nvSpPr>
          <p:cNvPr id="15" name="Bildplatzhalter 7"/>
          <p:cNvSpPr>
            <a:spLocks noGrp="1"/>
          </p:cNvSpPr>
          <p:nvPr>
            <p:ph type="pic" sz="quarter" idx="23"/>
          </p:nvPr>
        </p:nvSpPr>
        <p:spPr>
          <a:xfrm>
            <a:off x="476250" y="4007159"/>
            <a:ext cx="1440000" cy="1080000"/>
          </a:xfrm>
          <a:prstGeom prst="rect">
            <a:avLst/>
          </a:prstGeom>
          <a:solidFill>
            <a:schemeClr val="bg1">
              <a:lumMod val="95000"/>
            </a:schemeClr>
          </a:solidFill>
        </p:spPr>
        <p:txBody>
          <a:bodyPr tIns="0"/>
          <a:lstStyle>
            <a:lvl1pPr marL="0" indent="0" algn="ctr">
              <a:buNone/>
              <a:defRPr sz="1200"/>
            </a:lvl1pPr>
          </a:lstStyle>
          <a:p>
            <a:r>
              <a:rPr lang="de-DE"/>
              <a:t>Bild durch Klicken auf Symbol hinzufügen</a:t>
            </a:r>
            <a:endParaRPr lang="en-US"/>
          </a:p>
        </p:txBody>
      </p:sp>
      <p:sp>
        <p:nvSpPr>
          <p:cNvPr id="4" name="Fußzeilenplatzhalter 3"/>
          <p:cNvSpPr>
            <a:spLocks noGrp="1"/>
          </p:cNvSpPr>
          <p:nvPr>
            <p:ph type="ftr" sz="quarter" idx="11"/>
          </p:nvPr>
        </p:nvSpPr>
        <p:spPr/>
        <p:txBody>
          <a:bodyPr/>
          <a:lstStyle/>
          <a:p>
            <a:r>
              <a:rPr lang="de-DE"/>
              <a:t>University of Stuttgart</a:t>
            </a:r>
            <a:endParaRPr lang="de-DE" dirty="0"/>
          </a:p>
        </p:txBody>
      </p:sp>
      <p:sp>
        <p:nvSpPr>
          <p:cNvPr id="5" name="Foliennummernplatzhalter 4"/>
          <p:cNvSpPr>
            <a:spLocks noGrp="1"/>
          </p:cNvSpPr>
          <p:nvPr>
            <p:ph type="sldNum" sz="quarter" idx="12"/>
          </p:nvPr>
        </p:nvSpPr>
        <p:spPr/>
        <p:txBody>
          <a:bodyPr/>
          <a:lstStyle/>
          <a:p>
            <a:fld id="{9E82CC3C-1DC0-4FDA-9590-6CC506AB67F8}" type="slidenum">
              <a:rPr lang="de-DE" smtClean="0"/>
              <a:pPr/>
              <a:t>‹Nr.›</a:t>
            </a:fld>
            <a:endParaRPr lang="de-DE" dirty="0"/>
          </a:p>
        </p:txBody>
      </p:sp>
      <p:sp>
        <p:nvSpPr>
          <p:cNvPr id="3" name="Datumsplatzhalter 2"/>
          <p:cNvSpPr>
            <a:spLocks noGrp="1"/>
          </p:cNvSpPr>
          <p:nvPr>
            <p:ph type="dt" sz="half" idx="10"/>
          </p:nvPr>
        </p:nvSpPr>
        <p:spPr/>
        <p:txBody>
          <a:bodyPr/>
          <a:lstStyle/>
          <a:p>
            <a:r>
              <a:rPr lang="en-US"/>
              <a:t>1/20/2016</a:t>
            </a:r>
            <a:endParaRPr lang="de-DE" dirty="0"/>
          </a:p>
        </p:txBody>
      </p:sp>
    </p:spTree>
    <p:extLst>
      <p:ext uri="{BB962C8B-B14F-4D97-AF65-F5344CB8AC3E}">
        <p14:creationId xmlns:p14="http://schemas.microsoft.com/office/powerpoint/2010/main" val="1885292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 kleine Textfelder OHNE Bilder">
    <p:spTree>
      <p:nvGrpSpPr>
        <p:cNvPr id="1" name=""/>
        <p:cNvGrpSpPr/>
        <p:nvPr/>
      </p:nvGrpSpPr>
      <p:grpSpPr>
        <a:xfrm>
          <a:off x="0" y="0"/>
          <a:ext cx="0" cy="0"/>
          <a:chOff x="0" y="0"/>
          <a:chExt cx="0" cy="0"/>
        </a:xfrm>
      </p:grpSpPr>
      <p:sp>
        <p:nvSpPr>
          <p:cNvPr id="6" name="Titel 5"/>
          <p:cNvSpPr>
            <a:spLocks noGrp="1"/>
          </p:cNvSpPr>
          <p:nvPr>
            <p:ph type="title"/>
          </p:nvPr>
        </p:nvSpPr>
        <p:spPr/>
        <p:txBody>
          <a:bodyPr/>
          <a:lstStyle/>
          <a:p>
            <a:r>
              <a:rPr lang="de-DE"/>
              <a:t>Titelmasterformat durch Klicken bearbeiten</a:t>
            </a:r>
          </a:p>
        </p:txBody>
      </p:sp>
      <p:sp>
        <p:nvSpPr>
          <p:cNvPr id="12" name="Textplatzhalter 10"/>
          <p:cNvSpPr>
            <a:spLocks noGrp="1"/>
          </p:cNvSpPr>
          <p:nvPr>
            <p:ph type="body" sz="quarter" idx="16"/>
          </p:nvPr>
        </p:nvSpPr>
        <p:spPr>
          <a:xfrm>
            <a:off x="466725" y="1245972"/>
            <a:ext cx="7287675" cy="818802"/>
          </a:xfrm>
        </p:spPr>
        <p:txBody>
          <a:bodyPr anchor="ctr"/>
          <a:lstStyle>
            <a:lvl1pPr marL="0" indent="0">
              <a:buNone/>
              <a:defRPr sz="1400" b="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dirty="0"/>
              <a:t>Textmasterformat bearbeiten</a:t>
            </a:r>
          </a:p>
        </p:txBody>
      </p:sp>
      <p:sp>
        <p:nvSpPr>
          <p:cNvPr id="14" name="Textplatzhalter 10"/>
          <p:cNvSpPr>
            <a:spLocks noGrp="1"/>
          </p:cNvSpPr>
          <p:nvPr>
            <p:ph type="body" sz="quarter" idx="22"/>
          </p:nvPr>
        </p:nvSpPr>
        <p:spPr>
          <a:xfrm>
            <a:off x="476250" y="2706910"/>
            <a:ext cx="7278150" cy="818802"/>
          </a:xfrm>
        </p:spPr>
        <p:txBody>
          <a:bodyPr anchor="ctr"/>
          <a:lstStyle>
            <a:lvl1pPr marL="0" indent="0">
              <a:buNone/>
              <a:defRPr sz="1400" b="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dirty="0"/>
              <a:t>Textmasterformat bearbeiten</a:t>
            </a:r>
          </a:p>
        </p:txBody>
      </p:sp>
      <p:sp>
        <p:nvSpPr>
          <p:cNvPr id="16" name="Textplatzhalter 10"/>
          <p:cNvSpPr>
            <a:spLocks noGrp="1"/>
          </p:cNvSpPr>
          <p:nvPr>
            <p:ph type="body" sz="quarter" idx="24"/>
          </p:nvPr>
        </p:nvSpPr>
        <p:spPr>
          <a:xfrm>
            <a:off x="476250" y="4137758"/>
            <a:ext cx="7278150" cy="818802"/>
          </a:xfrm>
        </p:spPr>
        <p:txBody>
          <a:bodyPr anchor="ctr"/>
          <a:lstStyle>
            <a:lvl1pPr marL="0" indent="0">
              <a:buNone/>
              <a:defRPr sz="1400" b="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dirty="0"/>
              <a:t>Textmasterformat bearbeiten</a:t>
            </a:r>
          </a:p>
        </p:txBody>
      </p:sp>
      <p:sp>
        <p:nvSpPr>
          <p:cNvPr id="4" name="Fußzeilenplatzhalter 3"/>
          <p:cNvSpPr>
            <a:spLocks noGrp="1"/>
          </p:cNvSpPr>
          <p:nvPr>
            <p:ph type="ftr" sz="quarter" idx="11"/>
          </p:nvPr>
        </p:nvSpPr>
        <p:spPr/>
        <p:txBody>
          <a:bodyPr/>
          <a:lstStyle/>
          <a:p>
            <a:r>
              <a:rPr lang="de-DE"/>
              <a:t>University of Stuttgart</a:t>
            </a:r>
            <a:endParaRPr lang="de-DE" dirty="0"/>
          </a:p>
        </p:txBody>
      </p:sp>
      <p:sp>
        <p:nvSpPr>
          <p:cNvPr id="5" name="Foliennummernplatzhalter 4"/>
          <p:cNvSpPr>
            <a:spLocks noGrp="1"/>
          </p:cNvSpPr>
          <p:nvPr>
            <p:ph type="sldNum" sz="quarter" idx="12"/>
          </p:nvPr>
        </p:nvSpPr>
        <p:spPr/>
        <p:txBody>
          <a:bodyPr/>
          <a:lstStyle/>
          <a:p>
            <a:fld id="{9E82CC3C-1DC0-4FDA-9590-6CC506AB67F8}" type="slidenum">
              <a:rPr lang="de-DE" smtClean="0"/>
              <a:pPr/>
              <a:t>‹Nr.›</a:t>
            </a:fld>
            <a:endParaRPr lang="de-DE" dirty="0"/>
          </a:p>
        </p:txBody>
      </p:sp>
      <p:sp>
        <p:nvSpPr>
          <p:cNvPr id="3" name="Datumsplatzhalter 2"/>
          <p:cNvSpPr>
            <a:spLocks noGrp="1"/>
          </p:cNvSpPr>
          <p:nvPr>
            <p:ph type="dt" sz="half" idx="10"/>
          </p:nvPr>
        </p:nvSpPr>
        <p:spPr/>
        <p:txBody>
          <a:bodyPr/>
          <a:lstStyle/>
          <a:p>
            <a:r>
              <a:rPr lang="en-US"/>
              <a:t>1/20/2016</a:t>
            </a:r>
            <a:endParaRPr lang="de-DE" dirty="0"/>
          </a:p>
        </p:txBody>
      </p:sp>
    </p:spTree>
    <p:extLst>
      <p:ext uri="{BB962C8B-B14F-4D97-AF65-F5344CB8AC3E}">
        <p14:creationId xmlns:p14="http://schemas.microsoft.com/office/powerpoint/2010/main" val="4079996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und Bild Kreisform">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8" name="Textplatzhalter 7"/>
          <p:cNvSpPr>
            <a:spLocks noGrp="1"/>
          </p:cNvSpPr>
          <p:nvPr>
            <p:ph type="body" sz="quarter" idx="13" hasCustomPrompt="1"/>
          </p:nvPr>
        </p:nvSpPr>
        <p:spPr>
          <a:xfrm>
            <a:off x="468000" y="716400"/>
            <a:ext cx="8208000" cy="276225"/>
          </a:xfrm>
        </p:spPr>
        <p:txBody>
          <a:bodyPr lIns="0" tIns="0" rIns="0" bIns="0"/>
          <a:lstStyle>
            <a:lvl1pPr marL="0" indent="0">
              <a:buNone/>
              <a:defRPr sz="1800" baseline="0"/>
            </a:lvl1pPr>
          </a:lstStyle>
          <a:p>
            <a:pPr lvl="0"/>
            <a:r>
              <a:rPr lang="de-DE" dirty="0"/>
              <a:t>Untertitel durch Klicken bearbeiten</a:t>
            </a:r>
          </a:p>
        </p:txBody>
      </p:sp>
      <p:sp>
        <p:nvSpPr>
          <p:cNvPr id="3" name="Content Placeholder 2"/>
          <p:cNvSpPr>
            <a:spLocks noGrp="1"/>
          </p:cNvSpPr>
          <p:nvPr>
            <p:ph sz="half" idx="1"/>
          </p:nvPr>
        </p:nvSpPr>
        <p:spPr>
          <a:xfrm>
            <a:off x="467999" y="1597025"/>
            <a:ext cx="3888341" cy="3492500"/>
          </a:xfrm>
        </p:spPr>
        <p:txBody>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 name="Bildplatzhalter 9"/>
          <p:cNvSpPr>
            <a:spLocks noGrp="1"/>
          </p:cNvSpPr>
          <p:nvPr>
            <p:ph type="pic" sz="quarter" idx="14"/>
          </p:nvPr>
        </p:nvSpPr>
        <p:spPr>
          <a:xfrm>
            <a:off x="4463688" y="1098000"/>
            <a:ext cx="4212000" cy="4212000"/>
          </a:xfrm>
          <a:prstGeom prst="ellipse">
            <a:avLst/>
          </a:prstGeom>
          <a:solidFill>
            <a:schemeClr val="bg1">
              <a:lumMod val="95000"/>
            </a:schemeClr>
          </a:solidFill>
        </p:spPr>
        <p:txBody>
          <a:bodyPr/>
          <a:lstStyle/>
          <a:p>
            <a:r>
              <a:rPr lang="de-DE" dirty="0"/>
              <a:t>Bild durch Klicken auf Symbol hinzufügen</a:t>
            </a:r>
            <a:endParaRPr lang="en-US" dirty="0"/>
          </a:p>
        </p:txBody>
      </p:sp>
      <p:sp>
        <p:nvSpPr>
          <p:cNvPr id="6" name="Footer Placeholder 5"/>
          <p:cNvSpPr>
            <a:spLocks noGrp="1"/>
          </p:cNvSpPr>
          <p:nvPr>
            <p:ph type="ftr" sz="quarter" idx="11"/>
          </p:nvPr>
        </p:nvSpPr>
        <p:spPr/>
        <p:txBody>
          <a:bodyPr/>
          <a:lstStyle/>
          <a:p>
            <a:r>
              <a:rPr lang="de-DE"/>
              <a:t>Universität Stuttgart</a:t>
            </a:r>
            <a:endParaRPr lang="de-DE" dirty="0"/>
          </a:p>
        </p:txBody>
      </p:sp>
      <p:sp>
        <p:nvSpPr>
          <p:cNvPr id="7" name="Slide Number Placeholder 6"/>
          <p:cNvSpPr>
            <a:spLocks noGrp="1"/>
          </p:cNvSpPr>
          <p:nvPr>
            <p:ph type="sldNum" sz="quarter" idx="12"/>
          </p:nvPr>
        </p:nvSpPr>
        <p:spPr/>
        <p:txBody>
          <a:bodyPr/>
          <a:lstStyle/>
          <a:p>
            <a:fld id="{9E82CC3C-1DC0-4FDA-9590-6CC506AB67F8}" type="slidenum">
              <a:rPr lang="de-DE" smtClean="0"/>
              <a:t>‹Nr.›</a:t>
            </a:fld>
            <a:endParaRPr lang="de-DE" dirty="0"/>
          </a:p>
        </p:txBody>
      </p:sp>
      <p:sp>
        <p:nvSpPr>
          <p:cNvPr id="5" name="Date Placeholder 4"/>
          <p:cNvSpPr>
            <a:spLocks noGrp="1"/>
          </p:cNvSpPr>
          <p:nvPr>
            <p:ph type="dt" sz="half" idx="10"/>
          </p:nvPr>
        </p:nvSpPr>
        <p:spPr/>
        <p:txBody>
          <a:bodyPr/>
          <a:lstStyle/>
          <a:p>
            <a:endParaRPr lang="de-DE" dirty="0"/>
          </a:p>
        </p:txBody>
      </p:sp>
    </p:spTree>
    <p:extLst>
      <p:ext uri="{BB962C8B-B14F-4D97-AF65-F5344CB8AC3E}">
        <p14:creationId xmlns:p14="http://schemas.microsoft.com/office/powerpoint/2010/main" val="2811468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313" y="396000"/>
            <a:ext cx="8207375" cy="278290"/>
          </a:xfrm>
          <a:prstGeom prst="rect">
            <a:avLst/>
          </a:prstGeom>
        </p:spPr>
        <p:txBody>
          <a:bodyPr vert="horz" lIns="0" tIns="0" rIns="0" bIns="0" rtlCol="0" anchor="b">
            <a:noAutofit/>
          </a:bodyPr>
          <a:lstStyle/>
          <a:p>
            <a:r>
              <a:rPr lang="de-DE" dirty="0"/>
              <a:t>Titelmasterformat durch Klicken bearbeiten</a:t>
            </a:r>
            <a:endParaRPr lang="en-US" dirty="0"/>
          </a:p>
        </p:txBody>
      </p:sp>
      <p:sp>
        <p:nvSpPr>
          <p:cNvPr id="3" name="Text Placeholder 2"/>
          <p:cNvSpPr>
            <a:spLocks noGrp="1"/>
          </p:cNvSpPr>
          <p:nvPr>
            <p:ph type="body" idx="1"/>
          </p:nvPr>
        </p:nvSpPr>
        <p:spPr>
          <a:xfrm>
            <a:off x="468313" y="1598400"/>
            <a:ext cx="8207375" cy="3492500"/>
          </a:xfrm>
          <a:prstGeom prst="rect">
            <a:avLst/>
          </a:prstGeom>
        </p:spPr>
        <p:txBody>
          <a:bodyPr vert="horz" lIns="0" tIns="0" rIns="0" bIns="0" rtlCol="0">
            <a:noAutofit/>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4" name="Date Placeholder 3"/>
          <p:cNvSpPr>
            <a:spLocks noGrp="1"/>
          </p:cNvSpPr>
          <p:nvPr>
            <p:ph type="dt" sz="half" idx="2"/>
          </p:nvPr>
        </p:nvSpPr>
        <p:spPr>
          <a:xfrm>
            <a:off x="7754400" y="5418000"/>
            <a:ext cx="532800" cy="126000"/>
          </a:xfrm>
          <a:prstGeom prst="rect">
            <a:avLst/>
          </a:prstGeom>
        </p:spPr>
        <p:txBody>
          <a:bodyPr vert="horz" lIns="0" tIns="0" rIns="0" bIns="0" rtlCol="0" anchor="t" anchorCtr="0">
            <a:spAutoFit/>
          </a:bodyPr>
          <a:lstStyle>
            <a:lvl1pPr>
              <a:defRPr lang="en-US" sz="800" smtClean="0"/>
            </a:lvl1pPr>
          </a:lstStyle>
          <a:p>
            <a:endParaRPr lang="en-US"/>
          </a:p>
        </p:txBody>
      </p:sp>
      <p:sp>
        <p:nvSpPr>
          <p:cNvPr id="5" name="Footer Placeholder 4"/>
          <p:cNvSpPr>
            <a:spLocks noGrp="1"/>
          </p:cNvSpPr>
          <p:nvPr>
            <p:ph type="ftr" sz="quarter" idx="3"/>
          </p:nvPr>
        </p:nvSpPr>
        <p:spPr>
          <a:xfrm>
            <a:off x="466725" y="5418000"/>
            <a:ext cx="6063501" cy="126000"/>
          </a:xfrm>
          <a:prstGeom prst="rect">
            <a:avLst/>
          </a:prstGeom>
        </p:spPr>
        <p:txBody>
          <a:bodyPr vert="horz" wrap="square" lIns="0" tIns="0" rIns="0" bIns="0" rtlCol="0" anchor="t" anchorCtr="0">
            <a:spAutoFit/>
          </a:bodyPr>
          <a:lstStyle>
            <a:lvl1pPr algn="l">
              <a:defRPr sz="800">
                <a:solidFill>
                  <a:schemeClr val="tx1"/>
                </a:solidFill>
              </a:defRPr>
            </a:lvl1pPr>
          </a:lstStyle>
          <a:p>
            <a:r>
              <a:rPr lang="en-US"/>
              <a:t>Universität Stuttgart</a:t>
            </a:r>
            <a:endParaRPr lang="en-US" dirty="0"/>
          </a:p>
        </p:txBody>
      </p:sp>
      <p:sp>
        <p:nvSpPr>
          <p:cNvPr id="6" name="Slide Number Placeholder 5"/>
          <p:cNvSpPr>
            <a:spLocks noGrp="1"/>
          </p:cNvSpPr>
          <p:nvPr>
            <p:ph type="sldNum" sz="quarter" idx="4"/>
          </p:nvPr>
        </p:nvSpPr>
        <p:spPr>
          <a:xfrm>
            <a:off x="8539200" y="5418000"/>
            <a:ext cx="223200" cy="126000"/>
          </a:xfrm>
          <a:prstGeom prst="rect">
            <a:avLst/>
          </a:prstGeom>
        </p:spPr>
        <p:txBody>
          <a:bodyPr vert="horz" lIns="0" tIns="0" rIns="0" bIns="0" rtlCol="0" anchor="t" anchorCtr="0">
            <a:spAutoFit/>
          </a:bodyPr>
          <a:lstStyle>
            <a:lvl1pPr algn="l">
              <a:defRPr sz="800">
                <a:solidFill>
                  <a:schemeClr val="tx1"/>
                </a:solidFill>
              </a:defRPr>
            </a:lvl1pPr>
          </a:lstStyle>
          <a:p>
            <a:fld id="{9E82CC3C-1DC0-4FDA-9590-6CC506AB67F8}" type="slidenum">
              <a:rPr lang="en-US" smtClean="0"/>
              <a:pPr/>
              <a:t>‹Nr.›</a:t>
            </a:fld>
            <a:endParaRPr lang="en-US" dirty="0"/>
          </a:p>
        </p:txBody>
      </p:sp>
    </p:spTree>
    <p:extLst>
      <p:ext uri="{BB962C8B-B14F-4D97-AF65-F5344CB8AC3E}">
        <p14:creationId xmlns:p14="http://schemas.microsoft.com/office/powerpoint/2010/main" val="1467957201"/>
      </p:ext>
    </p:extLst>
  </p:cSld>
  <p:clrMap bg1="lt1" tx1="dk1" bg2="lt2" tx2="dk2" accent1="accent1" accent2="accent2" accent3="accent3" accent4="accent4" accent5="accent5" accent6="accent6" hlink="hlink" folHlink="folHlink"/>
  <p:sldLayoutIdLst>
    <p:sldLayoutId id="2147483695" r:id="rId1"/>
    <p:sldLayoutId id="2147483699" r:id="rId2"/>
    <p:sldLayoutId id="2147483702" r:id="rId3"/>
    <p:sldLayoutId id="2147483726" r:id="rId4"/>
    <p:sldLayoutId id="2147483706" r:id="rId5"/>
    <p:sldLayoutId id="2147483708" r:id="rId6"/>
    <p:sldLayoutId id="2147483721" r:id="rId7"/>
    <p:sldLayoutId id="2147483722" r:id="rId8"/>
    <p:sldLayoutId id="2147483709" r:id="rId9"/>
    <p:sldLayoutId id="2147483710" r:id="rId10"/>
    <p:sldLayoutId id="2147483724" r:id="rId11"/>
    <p:sldLayoutId id="2147483725" r:id="rId12"/>
    <p:sldLayoutId id="2147483723" r:id="rId1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685800" rtl="0" eaLnBrk="1" latinLnBrk="0" hangingPunct="1">
        <a:lnSpc>
          <a:spcPct val="90000"/>
        </a:lnSpc>
        <a:spcBef>
          <a:spcPct val="0"/>
        </a:spcBef>
        <a:buNone/>
        <a:defRPr sz="1800" b="1" kern="1200">
          <a:solidFill>
            <a:schemeClr val="tx1"/>
          </a:solidFill>
          <a:latin typeface="+mj-lt"/>
          <a:ea typeface="+mj-ea"/>
          <a:cs typeface="+mj-cs"/>
        </a:defRPr>
      </a:lvl1pPr>
    </p:titleStyle>
    <p:bodyStyle>
      <a:lvl1pPr marL="171450" indent="-171450" algn="l" defTabSz="685800" rtl="0" eaLnBrk="1" latinLnBrk="0" hangingPunct="1">
        <a:lnSpc>
          <a:spcPct val="120000"/>
        </a:lnSpc>
        <a:spcBef>
          <a:spcPts val="750"/>
        </a:spcBef>
        <a:buClr>
          <a:schemeClr val="accent1"/>
        </a:buClr>
        <a:buFont typeface="Arial" panose="020B0604020202020204" pitchFamily="34" charset="0"/>
        <a:buChar char="•"/>
        <a:defRPr sz="1600" kern="1200">
          <a:solidFill>
            <a:schemeClr val="tx1"/>
          </a:solidFill>
          <a:latin typeface="+mn-lt"/>
          <a:ea typeface="+mn-ea"/>
          <a:cs typeface="+mn-cs"/>
        </a:defRPr>
      </a:lvl1pPr>
      <a:lvl2pPr marL="360363" indent="-184150" algn="l" defTabSz="685800" rtl="0" eaLnBrk="1" latinLnBrk="0" hangingPunct="1">
        <a:lnSpc>
          <a:spcPct val="120000"/>
        </a:lnSpc>
        <a:spcBef>
          <a:spcPts val="375"/>
        </a:spcBef>
        <a:buClr>
          <a:schemeClr val="tx1"/>
        </a:buClr>
        <a:buFont typeface="Arial" panose="020B0604020202020204" pitchFamily="34" charset="0"/>
        <a:buChar char="•"/>
        <a:defRPr sz="1600" kern="1200">
          <a:solidFill>
            <a:schemeClr val="tx1"/>
          </a:solidFill>
          <a:latin typeface="+mn-lt"/>
          <a:ea typeface="+mn-ea"/>
          <a:cs typeface="+mn-cs"/>
        </a:defRPr>
      </a:lvl2pPr>
      <a:lvl3pPr marL="536575" indent="-176213" algn="l" defTabSz="685800" rtl="0" eaLnBrk="1" latinLnBrk="0" hangingPunct="1">
        <a:lnSpc>
          <a:spcPct val="120000"/>
        </a:lnSpc>
        <a:spcBef>
          <a:spcPts val="375"/>
        </a:spcBef>
        <a:buClr>
          <a:schemeClr val="tx1"/>
        </a:buClr>
        <a:buFont typeface="Arial" panose="020B0604020202020204" pitchFamily="34" charset="0"/>
        <a:buChar char="•"/>
        <a:defRPr sz="1400" kern="1200">
          <a:solidFill>
            <a:schemeClr val="tx1"/>
          </a:solidFill>
          <a:latin typeface="+mn-lt"/>
          <a:ea typeface="+mn-ea"/>
          <a:cs typeface="+mn-cs"/>
        </a:defRPr>
      </a:lvl3pPr>
      <a:lvl4pPr marL="720725" indent="-184150" algn="l" defTabSz="685800" rtl="0" eaLnBrk="1" latinLnBrk="0" hangingPunct="1">
        <a:lnSpc>
          <a:spcPct val="120000"/>
        </a:lnSpc>
        <a:spcBef>
          <a:spcPts val="375"/>
        </a:spcBef>
        <a:buClr>
          <a:schemeClr val="tx1"/>
        </a:buClr>
        <a:buFont typeface="Arial" panose="020B0604020202020204" pitchFamily="34" charset="0"/>
        <a:buChar char="•"/>
        <a:defRPr sz="1400" kern="1200">
          <a:solidFill>
            <a:schemeClr val="tx1"/>
          </a:solidFill>
          <a:latin typeface="+mn-lt"/>
          <a:ea typeface="+mn-ea"/>
          <a:cs typeface="+mn-cs"/>
        </a:defRPr>
      </a:lvl4pPr>
      <a:lvl5pPr marL="896938" indent="-176213" algn="l" defTabSz="685800" rtl="0" eaLnBrk="1" latinLnBrk="0" hangingPunct="1">
        <a:lnSpc>
          <a:spcPct val="120000"/>
        </a:lnSpc>
        <a:spcBef>
          <a:spcPts val="375"/>
        </a:spcBef>
        <a:buClr>
          <a:schemeClr val="tx1"/>
        </a:buClr>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006">
          <p15:clr>
            <a:srgbClr val="F26B43"/>
          </p15:clr>
        </p15:guide>
        <p15:guide id="2" pos="295">
          <p15:clr>
            <a:srgbClr val="F26B43"/>
          </p15:clr>
        </p15:guide>
        <p15:guide id="3" orient="horz" pos="3206">
          <p15:clr>
            <a:srgbClr val="F26B43"/>
          </p15:clr>
        </p15:guide>
        <p15:guide id="4" pos="5465">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6.jp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8.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1.xml"/><Relationship Id="rId1" Type="http://schemas.openxmlformats.org/officeDocument/2006/relationships/slideLayout" Target="../slideLayouts/slideLayout9.xml"/><Relationship Id="rId4" Type="http://schemas.microsoft.com/office/2007/relationships/hdphoto" Target="../media/hdphoto2.wdp"/></Relationships>
</file>

<file path=ppt/slides/_rels/slide33.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5.xml"/><Relationship Id="rId1" Type="http://schemas.openxmlformats.org/officeDocument/2006/relationships/slideLayout" Target="../slideLayouts/slideLayout12.xml"/><Relationship Id="rId6" Type="http://schemas.openxmlformats.org/officeDocument/2006/relationships/image" Target="../media/image41.jpg"/><Relationship Id="rId5" Type="http://schemas.microsoft.com/office/2007/relationships/hdphoto" Target="../media/hdphoto3.wdp"/><Relationship Id="rId4" Type="http://schemas.openxmlformats.org/officeDocument/2006/relationships/image" Target="../media/image40.png"/></Relationships>
</file>

<file path=ppt/slides/_rels/slide37.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36.xml"/><Relationship Id="rId1" Type="http://schemas.openxmlformats.org/officeDocument/2006/relationships/slideLayout" Target="../slideLayouts/slideLayout12.xml"/><Relationship Id="rId5" Type="http://schemas.openxmlformats.org/officeDocument/2006/relationships/image" Target="../media/image44.jpg"/><Relationship Id="rId4" Type="http://schemas.openxmlformats.org/officeDocument/2006/relationships/image" Target="../media/image43.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4.jpg"/><Relationship Id="rId4" Type="http://schemas.openxmlformats.org/officeDocument/2006/relationships/image" Target="../media/image1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Bildplatzhalter 12" descr="A university building on our campus in Stuttgart Vaihingen."/>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00" t="23210" r="-100" b="6113"/>
          <a:stretch/>
        </p:blipFill>
        <p:spPr>
          <a:xfrm>
            <a:off x="0" y="1407600"/>
            <a:ext cx="9144000" cy="4309200"/>
          </a:xfrm>
        </p:spPr>
      </p:pic>
      <p:sp>
        <p:nvSpPr>
          <p:cNvPr id="9" name="Textfeld 4"/>
          <p:cNvSpPr txBox="1">
            <a:spLocks noChangeArrowheads="1"/>
          </p:cNvSpPr>
          <p:nvPr/>
        </p:nvSpPr>
        <p:spPr bwMode="auto">
          <a:xfrm rot="16200000">
            <a:off x="7661903" y="4016504"/>
            <a:ext cx="267988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en-US" altLang="de-DE" sz="800" b="0" dirty="0">
                <a:solidFill>
                  <a:schemeClr val="bg1">
                    <a:lumMod val="75000"/>
                  </a:schemeClr>
                </a:solidFill>
              </a:rPr>
              <a:t>Photo: University of Stuttgart/Uli Regenscheit</a:t>
            </a:r>
          </a:p>
        </p:txBody>
      </p:sp>
      <p:sp>
        <p:nvSpPr>
          <p:cNvPr id="7" name="Titel 6" descr="A blue circle with the title &quot;University of Stuttgart&quot; in it."/>
          <p:cNvSpPr>
            <a:spLocks noGrp="1"/>
          </p:cNvSpPr>
          <p:nvPr>
            <p:ph type="ctrTitle"/>
          </p:nvPr>
        </p:nvSpPr>
        <p:spPr>
          <a:solidFill>
            <a:schemeClr val="accent2"/>
          </a:solidFill>
        </p:spPr>
        <p:txBody>
          <a:bodyPr/>
          <a:lstStyle/>
          <a:p>
            <a:r>
              <a:rPr lang="en-US" dirty="0"/>
              <a:t>University of Stuttgart</a:t>
            </a:r>
            <a:endParaRPr lang="de-DE" dirty="0"/>
          </a:p>
        </p:txBody>
      </p:sp>
      <p:sp>
        <p:nvSpPr>
          <p:cNvPr id="8" name="Untertitel 7"/>
          <p:cNvSpPr>
            <a:spLocks noGrp="1"/>
          </p:cNvSpPr>
          <p:nvPr>
            <p:ph type="subTitle" idx="1"/>
          </p:nvPr>
        </p:nvSpPr>
        <p:spPr/>
        <p:txBody>
          <a:bodyPr/>
          <a:lstStyle/>
          <a:p>
            <a:r>
              <a:rPr lang="de-DE" dirty="0" err="1"/>
              <a:t>January</a:t>
            </a:r>
            <a:r>
              <a:rPr lang="de-DE" dirty="0"/>
              <a:t> 2025</a:t>
            </a:r>
          </a:p>
        </p:txBody>
      </p:sp>
      <p:sp>
        <p:nvSpPr>
          <p:cNvPr id="4" name="Textplatzhalter 3"/>
          <p:cNvSpPr>
            <a:spLocks noGrp="1"/>
          </p:cNvSpPr>
          <p:nvPr>
            <p:ph type="body" sz="quarter" idx="11"/>
          </p:nvPr>
        </p:nvSpPr>
        <p:spPr/>
        <p:txBody>
          <a:bodyPr/>
          <a:lstStyle/>
          <a:p>
            <a:endParaRPr lang="de-DE" dirty="0"/>
          </a:p>
        </p:txBody>
      </p:sp>
    </p:spTree>
    <p:extLst>
      <p:ext uri="{BB962C8B-B14F-4D97-AF65-F5344CB8AC3E}">
        <p14:creationId xmlns:p14="http://schemas.microsoft.com/office/powerpoint/2010/main" val="1201080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6"/>
          <p:cNvSpPr>
            <a:spLocks noGrp="1"/>
          </p:cNvSpPr>
          <p:nvPr>
            <p:ph type="title"/>
          </p:nvPr>
        </p:nvSpPr>
        <p:spPr/>
        <p:txBody>
          <a:bodyPr/>
          <a:lstStyle/>
          <a:p>
            <a:r>
              <a:rPr lang="de-DE" dirty="0"/>
              <a:t>Research: Strategic Profile Areas (2/3)</a:t>
            </a:r>
          </a:p>
        </p:txBody>
      </p:sp>
      <p:sp>
        <p:nvSpPr>
          <p:cNvPr id="9" name="Textplatzhalter 8"/>
          <p:cNvSpPr>
            <a:spLocks noGrp="1"/>
          </p:cNvSpPr>
          <p:nvPr>
            <p:ph type="body" sz="quarter" idx="16"/>
          </p:nvPr>
        </p:nvSpPr>
        <p:spPr>
          <a:xfrm>
            <a:off x="2144110" y="1356494"/>
            <a:ext cx="5610290" cy="818802"/>
          </a:xfrm>
        </p:spPr>
        <p:txBody>
          <a:bodyPr/>
          <a:lstStyle/>
          <a:p>
            <a:r>
              <a:rPr lang="en-US" b="1" dirty="0"/>
              <a:t>Digital Humanities</a:t>
            </a:r>
            <a:r>
              <a:rPr lang="en-US" dirty="0"/>
              <a:t> are a bridge between modern digital research methods, digitalization phenomena, and the changes in culture and society caused by digitalization. With the help of computer science, they venture a new look at topics in the humanities.</a:t>
            </a:r>
            <a:endParaRPr lang="de-DE" dirty="0"/>
          </a:p>
          <a:p>
            <a:endParaRPr lang="de-DE" dirty="0"/>
          </a:p>
        </p:txBody>
      </p:sp>
      <p:pic>
        <p:nvPicPr>
          <p:cNvPr id="8" name="Bildplatzhalter 7" descr="A person stands in front of a screen with a thermal image display showing a red and orange silhouette of the person with a raised hand. The person also raises their hand and can be seen from the side. The person is standing in a dark room.">
            <a:extLst>
              <a:ext uri="{FF2B5EF4-FFF2-40B4-BE49-F238E27FC236}">
                <a16:creationId xmlns:a16="http://schemas.microsoft.com/office/drawing/2014/main" id="{3165AD84-3805-4C7C-8C01-FFD935358002}"/>
              </a:ext>
            </a:extLst>
          </p:cNvPr>
          <p:cNvPicPr>
            <a:picLocks noGrp="1" noChangeAspect="1"/>
          </p:cNvPicPr>
          <p:nvPr>
            <p:ph type="pic" sz="quarter" idx="14"/>
          </p:nvPr>
        </p:nvPicPr>
        <p:blipFill>
          <a:blip r:embed="rId3"/>
          <a:srcRect t="12514" b="12514"/>
          <a:stretch>
            <a:fillRect/>
          </a:stretch>
        </p:blipFill>
        <p:spPr/>
      </p:pic>
      <p:sp>
        <p:nvSpPr>
          <p:cNvPr id="18" name="Textfeld 17">
            <a:extLst>
              <a:ext uri="{FF2B5EF4-FFF2-40B4-BE49-F238E27FC236}">
                <a16:creationId xmlns:a16="http://schemas.microsoft.com/office/drawing/2014/main" id="{7D38AFBC-2883-49EA-B701-E68AD5EDE835}"/>
              </a:ext>
            </a:extLst>
          </p:cNvPr>
          <p:cNvSpPr txBox="1"/>
          <p:nvPr/>
        </p:nvSpPr>
        <p:spPr>
          <a:xfrm>
            <a:off x="510449" y="1872388"/>
            <a:ext cx="1371601" cy="235853"/>
          </a:xfrm>
          <a:prstGeom prst="rect">
            <a:avLst/>
          </a:prstGeom>
          <a:noFill/>
        </p:spPr>
        <p:txBody>
          <a:bodyPr wrap="square" lIns="0" tIns="0" rIns="0" bIns="0" rtlCol="0">
            <a:noAutofit/>
          </a:bodyPr>
          <a:lstStyle/>
          <a:p>
            <a:pPr>
              <a:buClr>
                <a:schemeClr val="accent1"/>
              </a:buClr>
            </a:pPr>
            <a:endParaRPr lang="de-DE" sz="700" dirty="0">
              <a:solidFill>
                <a:schemeClr val="bg1">
                  <a:lumMod val="75000"/>
                </a:schemeClr>
              </a:solidFill>
            </a:endParaRPr>
          </a:p>
          <a:p>
            <a:pPr>
              <a:buClr>
                <a:schemeClr val="accent1"/>
              </a:buClr>
            </a:pPr>
            <a:r>
              <a:rPr lang="de-DE" sz="700" dirty="0" err="1">
                <a:solidFill>
                  <a:schemeClr val="bg1">
                    <a:lumMod val="75000"/>
                  </a:schemeClr>
                </a:solidFill>
                <a:latin typeface="Univers LT W01 45 Light"/>
              </a:rPr>
              <a:t>Photo</a:t>
            </a:r>
            <a:r>
              <a:rPr lang="de-DE" sz="700" dirty="0" err="1">
                <a:solidFill>
                  <a:schemeClr val="tx2">
                    <a:lumMod val="65000"/>
                    <a:lumOff val="35000"/>
                  </a:schemeClr>
                </a:solidFill>
              </a:rPr>
              <a:t>:</a:t>
            </a:r>
            <a:r>
              <a:rPr lang="de-DE" sz="700" b="0" i="0" dirty="0" err="1">
                <a:solidFill>
                  <a:schemeClr val="bg1">
                    <a:lumMod val="75000"/>
                  </a:schemeClr>
                </a:solidFill>
                <a:effectLst/>
                <a:latin typeface="Univers LT W01 45 Light"/>
              </a:rPr>
              <a:t>University</a:t>
            </a:r>
            <a:r>
              <a:rPr lang="de-DE" sz="700" dirty="0">
                <a:solidFill>
                  <a:schemeClr val="bg1">
                    <a:lumMod val="75000"/>
                  </a:schemeClr>
                </a:solidFill>
                <a:latin typeface="Univers LT W01 45 Light"/>
              </a:rPr>
              <a:t> </a:t>
            </a:r>
            <a:r>
              <a:rPr lang="de-DE" sz="700" dirty="0" err="1">
                <a:solidFill>
                  <a:schemeClr val="bg1">
                    <a:lumMod val="75000"/>
                  </a:schemeClr>
                </a:solidFill>
                <a:latin typeface="Univers LT W01 45 Light"/>
              </a:rPr>
              <a:t>of</a:t>
            </a:r>
            <a:r>
              <a:rPr lang="de-DE" sz="700" dirty="0">
                <a:solidFill>
                  <a:schemeClr val="bg1">
                    <a:lumMod val="75000"/>
                  </a:schemeClr>
                </a:solidFill>
                <a:latin typeface="Univers LT W01 45 Light"/>
              </a:rPr>
              <a:t> </a:t>
            </a:r>
            <a:r>
              <a:rPr lang="de-DE" sz="700" b="0" i="0" dirty="0">
                <a:solidFill>
                  <a:schemeClr val="bg1">
                    <a:lumMod val="75000"/>
                  </a:schemeClr>
                </a:solidFill>
                <a:effectLst/>
                <a:latin typeface="Univers LT W01 45 Light"/>
              </a:rPr>
              <a:t>Stuttgart / Uli Regenscheit</a:t>
            </a:r>
            <a:endParaRPr lang="de-DE" sz="700" dirty="0">
              <a:solidFill>
                <a:schemeClr val="bg1">
                  <a:lumMod val="75000"/>
                </a:schemeClr>
              </a:solidFill>
            </a:endParaRPr>
          </a:p>
          <a:p>
            <a:pPr>
              <a:buClr>
                <a:schemeClr val="accent1"/>
              </a:buClr>
            </a:pPr>
            <a:endParaRPr lang="de-DE" sz="100" dirty="0">
              <a:solidFill>
                <a:schemeClr val="tx2">
                  <a:lumMod val="65000"/>
                  <a:lumOff val="35000"/>
                </a:schemeClr>
              </a:solidFill>
            </a:endParaRPr>
          </a:p>
        </p:txBody>
      </p:sp>
      <p:sp>
        <p:nvSpPr>
          <p:cNvPr id="11" name="Textplatzhalter 10"/>
          <p:cNvSpPr>
            <a:spLocks noGrp="1"/>
          </p:cNvSpPr>
          <p:nvPr>
            <p:ph type="body" sz="quarter" idx="22"/>
          </p:nvPr>
        </p:nvSpPr>
        <p:spPr>
          <a:xfrm>
            <a:off x="2144110" y="2857500"/>
            <a:ext cx="5610290" cy="818802"/>
          </a:xfrm>
        </p:spPr>
        <p:txBody>
          <a:bodyPr/>
          <a:lstStyle/>
          <a:p>
            <a:r>
              <a:rPr lang="en-US" b="1" dirty="0"/>
              <a:t>Production Technologies</a:t>
            </a:r>
            <a:r>
              <a:rPr lang="en-US" dirty="0"/>
              <a:t> have been contributing to the industrial success of Stuttgart as a business location since their inception. In terms of teaching, technology transfer, and cooperation, this Profile Area features some of the University’s most successful institutes</a:t>
            </a:r>
            <a:r>
              <a:rPr lang="de-DE" dirty="0"/>
              <a:t>.</a:t>
            </a:r>
          </a:p>
          <a:p>
            <a:endParaRPr lang="de-DE" b="1" dirty="0"/>
          </a:p>
        </p:txBody>
      </p:sp>
      <p:pic>
        <p:nvPicPr>
          <p:cNvPr id="7" name="Bildplatzhalter 6" descr="A large production hall with a white floor and high ceiling. Several workstations and machines can be seen in the hall. People are working in different areas, moving through the hall or operating machines. There are marked paths and colored lines on the floor. The room is brightly lit."/>
          <p:cNvPicPr>
            <a:picLocks noGrp="1" noChangeAspect="1"/>
          </p:cNvPicPr>
          <p:nvPr>
            <p:ph type="pic" sz="quarter" idx="21"/>
          </p:nvPr>
        </p:nvPicPr>
        <p:blipFill>
          <a:blip r:embed="rId4">
            <a:extLst>
              <a:ext uri="{28A0092B-C50C-407E-A947-70E740481C1C}">
                <a14:useLocalDpi xmlns:a14="http://schemas.microsoft.com/office/drawing/2010/main" val="0"/>
              </a:ext>
            </a:extLst>
          </a:blip>
          <a:srcRect t="108" b="108"/>
          <a:stretch>
            <a:fillRect/>
          </a:stretch>
        </p:blipFill>
        <p:spPr/>
      </p:pic>
      <p:sp>
        <p:nvSpPr>
          <p:cNvPr id="6" name="Fußzeilenplatzhalter 5"/>
          <p:cNvSpPr>
            <a:spLocks noGrp="1"/>
          </p:cNvSpPr>
          <p:nvPr>
            <p:ph type="ftr" sz="quarter" idx="11"/>
          </p:nvPr>
        </p:nvSpPr>
        <p:spPr/>
        <p:txBody>
          <a:bodyPr/>
          <a:lstStyle/>
          <a:p>
            <a:r>
              <a:rPr lang="en-US" dirty="0"/>
              <a:t>University of Stuttgart</a:t>
            </a:r>
          </a:p>
        </p:txBody>
      </p:sp>
      <p:sp>
        <p:nvSpPr>
          <p:cNvPr id="16" name="Textfeld 15"/>
          <p:cNvSpPr txBox="1"/>
          <p:nvPr/>
        </p:nvSpPr>
        <p:spPr>
          <a:xfrm>
            <a:off x="510448" y="3420458"/>
            <a:ext cx="1371601" cy="235853"/>
          </a:xfrm>
          <a:prstGeom prst="rect">
            <a:avLst/>
          </a:prstGeom>
          <a:noFill/>
        </p:spPr>
        <p:txBody>
          <a:bodyPr wrap="square" lIns="0" tIns="0" rIns="0" bIns="0" rtlCol="0">
            <a:noAutofit/>
          </a:bodyPr>
          <a:lstStyle/>
          <a:p>
            <a:pPr>
              <a:buClr>
                <a:schemeClr val="accent1"/>
              </a:buClr>
            </a:pPr>
            <a:endParaRPr lang="de-DE" sz="700" dirty="0">
              <a:solidFill>
                <a:schemeClr val="bg1">
                  <a:lumMod val="75000"/>
                </a:schemeClr>
              </a:solidFill>
            </a:endParaRPr>
          </a:p>
          <a:p>
            <a:pPr>
              <a:buClr>
                <a:schemeClr val="accent1"/>
              </a:buClr>
            </a:pPr>
            <a:r>
              <a:rPr lang="de-DE" sz="700" dirty="0" err="1">
                <a:solidFill>
                  <a:schemeClr val="tx2">
                    <a:lumMod val="65000"/>
                    <a:lumOff val="35000"/>
                  </a:schemeClr>
                </a:solidFill>
              </a:rPr>
              <a:t>Photo</a:t>
            </a:r>
            <a:r>
              <a:rPr lang="de-DE" sz="700" dirty="0">
                <a:solidFill>
                  <a:schemeClr val="tx2">
                    <a:lumMod val="65000"/>
                    <a:lumOff val="35000"/>
                  </a:schemeClr>
                </a:solidFill>
              </a:rPr>
              <a:t>: Corinna </a:t>
            </a:r>
            <a:r>
              <a:rPr lang="de-DE" sz="700" dirty="0" err="1">
                <a:solidFill>
                  <a:schemeClr val="tx2">
                    <a:lumMod val="65000"/>
                    <a:lumOff val="35000"/>
                  </a:schemeClr>
                </a:solidFill>
              </a:rPr>
              <a:t>Spitzbarth</a:t>
            </a:r>
            <a:endParaRPr lang="de-DE" sz="100" dirty="0">
              <a:solidFill>
                <a:schemeClr val="tx2">
                  <a:lumMod val="65000"/>
                  <a:lumOff val="35000"/>
                </a:schemeClr>
              </a:solidFill>
            </a:endParaRPr>
          </a:p>
        </p:txBody>
      </p:sp>
    </p:spTree>
    <p:extLst>
      <p:ext uri="{BB962C8B-B14F-4D97-AF65-F5344CB8AC3E}">
        <p14:creationId xmlns:p14="http://schemas.microsoft.com/office/powerpoint/2010/main" val="1290597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6"/>
          <p:cNvSpPr>
            <a:spLocks noGrp="1"/>
          </p:cNvSpPr>
          <p:nvPr>
            <p:ph type="title"/>
          </p:nvPr>
        </p:nvSpPr>
        <p:spPr/>
        <p:txBody>
          <a:bodyPr/>
          <a:lstStyle/>
          <a:p>
            <a:r>
              <a:rPr lang="de-DE" dirty="0"/>
              <a:t>Research: Strategic Profile Areas (3/3)</a:t>
            </a:r>
          </a:p>
        </p:txBody>
      </p:sp>
      <p:sp>
        <p:nvSpPr>
          <p:cNvPr id="9" name="Textplatzhalter 8"/>
          <p:cNvSpPr>
            <a:spLocks noGrp="1"/>
          </p:cNvSpPr>
          <p:nvPr>
            <p:ph type="body" sz="quarter" idx="16"/>
          </p:nvPr>
        </p:nvSpPr>
        <p:spPr/>
        <p:txBody>
          <a:bodyPr/>
          <a:lstStyle/>
          <a:p>
            <a:r>
              <a:rPr lang="en-US" b="1" dirty="0"/>
              <a:t>Quantum Technologies</a:t>
            </a:r>
            <a:r>
              <a:rPr lang="en-US" dirty="0"/>
              <a:t> is one of the most promising and pioneering fields of basic research in general. The interdisciplinary Center of Applied Quantum Technology is an example of the relevance and the practical nature of this science.</a:t>
            </a:r>
            <a:endParaRPr lang="de-DE" dirty="0"/>
          </a:p>
        </p:txBody>
      </p:sp>
      <p:pic>
        <p:nvPicPr>
          <p:cNvPr id="18" name="Bildplatzhalter 17" descr="Close-up of a small, yellow diamond structure held with tweezers. The diamond lies on the tip of a finger. The background is blurred and dark, putting the diamond and the tweezers in focus.">
            <a:extLst>
              <a:ext uri="{FF2B5EF4-FFF2-40B4-BE49-F238E27FC236}">
                <a16:creationId xmlns:a16="http://schemas.microsoft.com/office/drawing/2014/main" id="{AC71774B-A8E7-4CC5-8B2D-BEE7E939A6AE}"/>
              </a:ext>
            </a:extLst>
          </p:cNvPr>
          <p:cNvPicPr>
            <a:picLocks noGrp="1" noChangeAspect="1"/>
          </p:cNvPicPr>
          <p:nvPr>
            <p:ph type="pic" sz="quarter" idx="14"/>
          </p:nvPr>
        </p:nvPicPr>
        <p:blipFill>
          <a:blip r:embed="rId3"/>
          <a:srcRect l="20081" r="20081"/>
          <a:stretch>
            <a:fillRect/>
          </a:stretch>
        </p:blipFill>
        <p:spPr/>
      </p:pic>
      <p:sp>
        <p:nvSpPr>
          <p:cNvPr id="11" name="Textplatzhalter 10"/>
          <p:cNvSpPr>
            <a:spLocks noGrp="1"/>
          </p:cNvSpPr>
          <p:nvPr>
            <p:ph type="body" sz="quarter" idx="22"/>
          </p:nvPr>
        </p:nvSpPr>
        <p:spPr/>
        <p:txBody>
          <a:bodyPr/>
          <a:lstStyle/>
          <a:p>
            <a:r>
              <a:rPr lang="en-US" b="1" dirty="0"/>
              <a:t>Simulation Science: </a:t>
            </a:r>
            <a:r>
              <a:rPr lang="en-US" dirty="0"/>
              <a:t>From crash tests to climate change: Simulations make it possible to get a little closer to complex reality and predict its behavior with the help of computer-based, dynamic models. It has therefore become an indispensable part of research and development.</a:t>
            </a:r>
            <a:endParaRPr lang="de-DE" b="1" dirty="0"/>
          </a:p>
        </p:txBody>
      </p:sp>
      <p:pic>
        <p:nvPicPr>
          <p:cNvPr id="23" name="Bildplatzhalter 22" descr="Abstract representation of a simulation of vortex formation with air flowing in diagonally from below. Filigree, luminous lines in shades of yellow, blue and orange can be seen. The structures appear to move dynamically and create the impression of energy and flow. The background is deep black, making the colors and shapes stand out strongly.">
            <a:extLst>
              <a:ext uri="{FF2B5EF4-FFF2-40B4-BE49-F238E27FC236}">
                <a16:creationId xmlns:a16="http://schemas.microsoft.com/office/drawing/2014/main" id="{B1789E06-8CB7-4AC5-B82D-81D586B6CCCD}"/>
              </a:ext>
            </a:extLst>
          </p:cNvPr>
          <p:cNvPicPr>
            <a:picLocks noGrp="1" noChangeAspect="1"/>
          </p:cNvPicPr>
          <p:nvPr>
            <p:ph type="pic" sz="quarter" idx="21"/>
          </p:nvPr>
        </p:nvPicPr>
        <p:blipFill>
          <a:blip r:embed="rId4"/>
          <a:srcRect t="12514" b="12514"/>
          <a:stretch>
            <a:fillRect/>
          </a:stretch>
        </p:blipFill>
        <p:spPr>
          <a:xfrm>
            <a:off x="476250" y="2549983"/>
            <a:ext cx="1440000" cy="1080000"/>
          </a:xfrm>
        </p:spPr>
      </p:pic>
      <p:sp>
        <p:nvSpPr>
          <p:cNvPr id="24" name="Textfeld 23">
            <a:extLst>
              <a:ext uri="{FF2B5EF4-FFF2-40B4-BE49-F238E27FC236}">
                <a16:creationId xmlns:a16="http://schemas.microsoft.com/office/drawing/2014/main" id="{F89FB31C-92FB-40A8-BCEA-B41E3681C326}"/>
              </a:ext>
            </a:extLst>
          </p:cNvPr>
          <p:cNvSpPr txBox="1"/>
          <p:nvPr/>
        </p:nvSpPr>
        <p:spPr>
          <a:xfrm>
            <a:off x="476250" y="1971718"/>
            <a:ext cx="1440000" cy="194614"/>
          </a:xfrm>
          <a:prstGeom prst="rect">
            <a:avLst/>
          </a:prstGeom>
          <a:noFill/>
        </p:spPr>
        <p:txBody>
          <a:bodyPr wrap="square" lIns="0" tIns="0" rIns="0" bIns="0" rtlCol="0">
            <a:noAutofit/>
          </a:bodyPr>
          <a:lstStyle/>
          <a:p>
            <a:pPr>
              <a:buClr>
                <a:schemeClr val="accent1"/>
              </a:buClr>
            </a:pPr>
            <a:r>
              <a:rPr lang="de-DE" sz="700" dirty="0" err="1">
                <a:solidFill>
                  <a:schemeClr val="bg1">
                    <a:lumMod val="85000"/>
                  </a:schemeClr>
                </a:solidFill>
              </a:rPr>
              <a:t>Photo</a:t>
            </a:r>
            <a:r>
              <a:rPr lang="de-DE" sz="700" dirty="0">
                <a:solidFill>
                  <a:schemeClr val="bg1">
                    <a:lumMod val="85000"/>
                  </a:schemeClr>
                </a:solidFill>
              </a:rPr>
              <a:t>: University </a:t>
            </a:r>
            <a:r>
              <a:rPr lang="de-DE" sz="700" dirty="0" err="1">
                <a:solidFill>
                  <a:schemeClr val="bg1">
                    <a:lumMod val="85000"/>
                  </a:schemeClr>
                </a:solidFill>
              </a:rPr>
              <a:t>of</a:t>
            </a:r>
            <a:r>
              <a:rPr lang="de-DE" sz="700" dirty="0">
                <a:solidFill>
                  <a:schemeClr val="bg1">
                    <a:lumMod val="85000"/>
                  </a:schemeClr>
                </a:solidFill>
              </a:rPr>
              <a:t> Stuttgart/ Max Kovalenko</a:t>
            </a:r>
          </a:p>
        </p:txBody>
      </p:sp>
      <p:sp>
        <p:nvSpPr>
          <p:cNvPr id="25" name="Textfeld 24">
            <a:extLst>
              <a:ext uri="{FF2B5EF4-FFF2-40B4-BE49-F238E27FC236}">
                <a16:creationId xmlns:a16="http://schemas.microsoft.com/office/drawing/2014/main" id="{F6660B46-0230-43F5-80F4-AFF3AD5DA872}"/>
              </a:ext>
            </a:extLst>
          </p:cNvPr>
          <p:cNvSpPr txBox="1"/>
          <p:nvPr/>
        </p:nvSpPr>
        <p:spPr>
          <a:xfrm>
            <a:off x="510450" y="3420677"/>
            <a:ext cx="1371600" cy="104271"/>
          </a:xfrm>
          <a:prstGeom prst="rect">
            <a:avLst/>
          </a:prstGeom>
          <a:noFill/>
        </p:spPr>
        <p:txBody>
          <a:bodyPr wrap="square" lIns="0" tIns="0" rIns="0" bIns="0" rtlCol="0">
            <a:noAutofit/>
          </a:bodyPr>
          <a:lstStyle/>
          <a:p>
            <a:pPr>
              <a:buClr>
                <a:schemeClr val="accent1"/>
              </a:buClr>
            </a:pPr>
            <a:r>
              <a:rPr lang="de-DE" sz="700" dirty="0" err="1">
                <a:solidFill>
                  <a:schemeClr val="bg1"/>
                </a:solidFill>
              </a:rPr>
              <a:t>Photo</a:t>
            </a:r>
            <a:r>
              <a:rPr lang="de-DE" sz="700" dirty="0">
                <a:solidFill>
                  <a:schemeClr val="bg1"/>
                </a:solidFill>
              </a:rPr>
              <a:t>: </a:t>
            </a:r>
            <a:r>
              <a:rPr lang="de-DE" sz="700" b="0" i="0" dirty="0">
                <a:solidFill>
                  <a:schemeClr val="bg1"/>
                </a:solidFill>
                <a:effectLst/>
                <a:latin typeface="Univers LT W01 45 Light"/>
              </a:rPr>
              <a:t>DFG / Jakob Dürrwächter, Daniel Kempf, Claus-Dieter Munz</a:t>
            </a:r>
            <a:endParaRPr lang="de-DE" sz="700" dirty="0">
              <a:solidFill>
                <a:schemeClr val="bg1"/>
              </a:solidFill>
            </a:endParaRPr>
          </a:p>
        </p:txBody>
      </p:sp>
      <p:sp>
        <p:nvSpPr>
          <p:cNvPr id="6" name="Fußzeilenplatzhalter 5"/>
          <p:cNvSpPr>
            <a:spLocks noGrp="1"/>
          </p:cNvSpPr>
          <p:nvPr>
            <p:ph type="ftr" sz="quarter" idx="11"/>
          </p:nvPr>
        </p:nvSpPr>
        <p:spPr/>
        <p:txBody>
          <a:bodyPr/>
          <a:lstStyle/>
          <a:p>
            <a:r>
              <a:rPr lang="en-US" dirty="0"/>
              <a:t>University of Stuttgart</a:t>
            </a:r>
          </a:p>
        </p:txBody>
      </p:sp>
    </p:spTree>
    <p:extLst>
      <p:ext uri="{BB962C8B-B14F-4D97-AF65-F5344CB8AC3E}">
        <p14:creationId xmlns:p14="http://schemas.microsoft.com/office/powerpoint/2010/main" val="3811018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Excellence </a:t>
            </a:r>
            <a:r>
              <a:rPr lang="de-DE" dirty="0" err="1"/>
              <a:t>Strategy</a:t>
            </a:r>
            <a:r>
              <a:rPr lang="de-DE" dirty="0"/>
              <a:t>: </a:t>
            </a:r>
            <a:r>
              <a:rPr lang="de-DE" dirty="0" err="1"/>
              <a:t>Two</a:t>
            </a:r>
            <a:r>
              <a:rPr lang="de-DE" dirty="0"/>
              <a:t> Clusters </a:t>
            </a:r>
            <a:r>
              <a:rPr lang="de-DE" dirty="0" err="1"/>
              <a:t>of</a:t>
            </a:r>
            <a:r>
              <a:rPr lang="de-DE" dirty="0"/>
              <a:t> Excellence</a:t>
            </a:r>
          </a:p>
        </p:txBody>
      </p:sp>
    </p:spTree>
    <p:extLst>
      <p:ext uri="{BB962C8B-B14F-4D97-AF65-F5344CB8AC3E}">
        <p14:creationId xmlns:p14="http://schemas.microsoft.com/office/powerpoint/2010/main" val="427962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de-DE" altLang="de-DE" dirty="0"/>
              <a:t>Data-Integrated Simulation Technology</a:t>
            </a:r>
            <a:endParaRPr lang="de-DE" dirty="0"/>
          </a:p>
        </p:txBody>
      </p:sp>
      <p:sp>
        <p:nvSpPr>
          <p:cNvPr id="14" name="Inhaltsplatzhalter 13"/>
          <p:cNvSpPr>
            <a:spLocks noGrp="1"/>
          </p:cNvSpPr>
          <p:nvPr>
            <p:ph sz="half" idx="1"/>
          </p:nvPr>
        </p:nvSpPr>
        <p:spPr/>
        <p:txBody>
          <a:bodyPr/>
          <a:lstStyle/>
          <a:p>
            <a:pPr marL="0" indent="0">
              <a:buNone/>
            </a:pPr>
            <a:r>
              <a:rPr lang="en-US" b="1" dirty="0"/>
              <a:t>Simulation in the Era of Data Science: </a:t>
            </a:r>
            <a:r>
              <a:rPr lang="en-US" dirty="0"/>
              <a:t>The Cluster of Excellence “Data-Integrated Simulation Science” targets a new class of modeling and computational methods based on all the data, which is currently available from various sources, in order to take the usability and precision of the simulations as well as the reliability of the decisions based upon them to a whole new level.</a:t>
            </a:r>
          </a:p>
        </p:txBody>
      </p:sp>
      <p:pic>
        <p:nvPicPr>
          <p:cNvPr id="7" name="Bildplatzhalter 6" descr="Large screen with simulations and graphics in the background, in front is a man looking at his compute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9750" r="9750"/>
          <a:stretch>
            <a:fillRect/>
          </a:stretch>
        </p:blipFill>
        <p:spPr/>
      </p:pic>
      <p:sp>
        <p:nvSpPr>
          <p:cNvPr id="9" name="Textfeld 4"/>
          <p:cNvSpPr txBox="1">
            <a:spLocks noChangeArrowheads="1"/>
          </p:cNvSpPr>
          <p:nvPr/>
        </p:nvSpPr>
        <p:spPr bwMode="auto">
          <a:xfrm rot="16200000">
            <a:off x="7855423" y="4208421"/>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a:solidFill>
                  <a:schemeClr val="bg2">
                    <a:lumMod val="60000"/>
                    <a:lumOff val="40000"/>
                  </a:schemeClr>
                </a:solidFill>
              </a:rPr>
              <a:t>Photo</a:t>
            </a:r>
            <a:r>
              <a:rPr lang="de-DE" altLang="de-DE" sz="800" b="0" dirty="0">
                <a:solidFill>
                  <a:schemeClr val="bg2">
                    <a:lumMod val="60000"/>
                    <a:lumOff val="40000"/>
                  </a:schemeClr>
                </a:solidFill>
              </a:rPr>
              <a:t>: Max </a:t>
            </a:r>
            <a:r>
              <a:rPr lang="de-DE" altLang="de-DE" sz="800" b="0" dirty="0" err="1">
                <a:solidFill>
                  <a:schemeClr val="bg2">
                    <a:lumMod val="60000"/>
                    <a:lumOff val="40000"/>
                  </a:schemeClr>
                </a:solidFill>
              </a:rPr>
              <a:t>Kovalenko</a:t>
            </a:r>
            <a:endParaRPr lang="de-DE" altLang="de-DE" sz="800" b="0" dirty="0">
              <a:solidFill>
                <a:schemeClr val="bg2">
                  <a:lumMod val="60000"/>
                  <a:lumOff val="40000"/>
                </a:schemeClr>
              </a:solidFill>
            </a:endParaRPr>
          </a:p>
        </p:txBody>
      </p:sp>
      <p:sp>
        <p:nvSpPr>
          <p:cNvPr id="3" name="Fußzeilenplatzhalter 2"/>
          <p:cNvSpPr>
            <a:spLocks noGrp="1"/>
          </p:cNvSpPr>
          <p:nvPr>
            <p:ph type="ftr" sz="quarter" idx="11"/>
          </p:nvPr>
        </p:nvSpPr>
        <p:spPr/>
        <p:txBody>
          <a:bodyPr/>
          <a:lstStyle/>
          <a:p>
            <a:r>
              <a:rPr lang="en-US" dirty="0"/>
              <a:t>University of Stuttgart</a:t>
            </a:r>
          </a:p>
        </p:txBody>
      </p:sp>
    </p:spTree>
    <p:extLst>
      <p:ext uri="{BB962C8B-B14F-4D97-AF65-F5344CB8AC3E}">
        <p14:creationId xmlns:p14="http://schemas.microsoft.com/office/powerpoint/2010/main" val="428941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en-US" dirty="0"/>
              <a:t>Integrative Computational Design and Construction for Architecture</a:t>
            </a:r>
            <a:endParaRPr lang="de-DE" dirty="0"/>
          </a:p>
        </p:txBody>
      </p:sp>
      <p:sp>
        <p:nvSpPr>
          <p:cNvPr id="14" name="Inhaltsplatzhalter 13"/>
          <p:cNvSpPr>
            <a:spLocks noGrp="1"/>
          </p:cNvSpPr>
          <p:nvPr>
            <p:ph sz="half" idx="1"/>
          </p:nvPr>
        </p:nvSpPr>
        <p:spPr/>
        <p:txBody>
          <a:bodyPr/>
          <a:lstStyle/>
          <a:p>
            <a:pPr marL="0" indent="0">
              <a:buNone/>
            </a:pPr>
            <a:r>
              <a:rPr lang="en-US" b="1" dirty="0"/>
              <a:t>A new way of thinking for the built environment: </a:t>
            </a:r>
            <a:r>
              <a:rPr lang="en-US" dirty="0"/>
              <a:t>The Cluster of Excellence “Integrative Computational Design and Construction for Architecture” aims to harness the full potential of digital technologies in order to rethink design and construction, and enable groundbreaking innovations for the building sector through a systematic, holistic and integrative computational approach.</a:t>
            </a:r>
          </a:p>
        </p:txBody>
      </p:sp>
      <p:pic>
        <p:nvPicPr>
          <p:cNvPr id="4" name="Bildplatzhalter 3" descr="Robotic manufacturing of a pavilion made out of fiber composite components in a production hall.&#10;&#10;"/>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9753" r="9753"/>
          <a:stretch>
            <a:fillRect/>
          </a:stretch>
        </p:blipFill>
        <p:spPr/>
      </p:pic>
      <p:sp>
        <p:nvSpPr>
          <p:cNvPr id="17" name="Textfeld 4"/>
          <p:cNvSpPr txBox="1">
            <a:spLocks noChangeArrowheads="1"/>
          </p:cNvSpPr>
          <p:nvPr/>
        </p:nvSpPr>
        <p:spPr bwMode="auto">
          <a:xfrm rot="16200000">
            <a:off x="7146596" y="3522576"/>
            <a:ext cx="2839333"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a:solidFill>
                  <a:schemeClr val="tx1"/>
                </a:solidFill>
              </a:rPr>
              <a:t>Photo</a:t>
            </a:r>
            <a:r>
              <a:rPr lang="de-DE" altLang="de-DE" sz="800" b="0" dirty="0">
                <a:solidFill>
                  <a:schemeClr val="tx1"/>
                </a:solidFill>
              </a:rPr>
              <a:t>: ICD/ITKE University </a:t>
            </a:r>
            <a:r>
              <a:rPr lang="de-DE" altLang="de-DE" sz="800" b="0" dirty="0" err="1">
                <a:solidFill>
                  <a:schemeClr val="tx1"/>
                </a:solidFill>
              </a:rPr>
              <a:t>of</a:t>
            </a:r>
            <a:r>
              <a:rPr lang="de-DE" altLang="de-DE" sz="800" b="0" dirty="0">
                <a:solidFill>
                  <a:schemeClr val="tx1"/>
                </a:solidFill>
              </a:rPr>
              <a:t> Stuttgart</a:t>
            </a:r>
          </a:p>
        </p:txBody>
      </p:sp>
      <p:sp>
        <p:nvSpPr>
          <p:cNvPr id="3" name="Fußzeilenplatzhalter 2"/>
          <p:cNvSpPr>
            <a:spLocks noGrp="1"/>
          </p:cNvSpPr>
          <p:nvPr>
            <p:ph type="ftr" sz="quarter" idx="11"/>
          </p:nvPr>
        </p:nvSpPr>
        <p:spPr/>
        <p:txBody>
          <a:bodyPr/>
          <a:lstStyle/>
          <a:p>
            <a:r>
              <a:rPr lang="en-US" dirty="0"/>
              <a:t>University of Stuttgart</a:t>
            </a:r>
          </a:p>
        </p:txBody>
      </p:sp>
    </p:spTree>
    <p:extLst>
      <p:ext uri="{BB962C8B-B14F-4D97-AF65-F5344CB8AC3E}">
        <p14:creationId xmlns:p14="http://schemas.microsoft.com/office/powerpoint/2010/main" val="3704043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Highlights</a:t>
            </a:r>
          </a:p>
        </p:txBody>
      </p:sp>
    </p:spTree>
    <p:extLst>
      <p:ext uri="{BB962C8B-B14F-4D97-AF65-F5344CB8AC3E}">
        <p14:creationId xmlns:p14="http://schemas.microsoft.com/office/powerpoint/2010/main" val="2918410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de-DE" altLang="de-DE" dirty="0" err="1"/>
              <a:t>Cyber</a:t>
            </a:r>
            <a:r>
              <a:rPr lang="de-DE" altLang="de-DE" dirty="0"/>
              <a:t> Valley</a:t>
            </a:r>
            <a:endParaRPr lang="de-DE" dirty="0">
              <a:solidFill>
                <a:srgbClr val="00B0F0"/>
              </a:solidFill>
            </a:endParaRPr>
          </a:p>
        </p:txBody>
      </p:sp>
      <p:sp>
        <p:nvSpPr>
          <p:cNvPr id="14" name="Inhaltsplatzhalter 13"/>
          <p:cNvSpPr>
            <a:spLocks noGrp="1"/>
          </p:cNvSpPr>
          <p:nvPr>
            <p:ph sz="half" idx="1"/>
          </p:nvPr>
        </p:nvSpPr>
        <p:spPr/>
        <p:txBody>
          <a:bodyPr/>
          <a:lstStyle/>
          <a:p>
            <a:pPr marL="0" indent="0">
              <a:buNone/>
            </a:pPr>
            <a:r>
              <a:rPr lang="en-US" dirty="0"/>
              <a:t>Cyber Valley is Europe’s biggest research collaboration into artificial intelligence. As well as the University of Stuttgart, the University of </a:t>
            </a:r>
            <a:r>
              <a:rPr lang="en-US" dirty="0" err="1"/>
              <a:t>Tübingen</a:t>
            </a:r>
            <a:r>
              <a:rPr lang="en-US" dirty="0"/>
              <a:t>, the Max-Planck Institute for Intelligent Systems, the state of Baden-Württemberg, and the </a:t>
            </a:r>
            <a:r>
              <a:rPr lang="en-US" dirty="0" err="1"/>
              <a:t>Fraunhofer</a:t>
            </a:r>
            <a:r>
              <a:rPr lang="en-US" dirty="0"/>
              <a:t> Society, the collaboration also includes seven industrial companies. Cyber Valley is also supported by four foundations. </a:t>
            </a:r>
            <a:endParaRPr lang="de-DE" altLang="de-DE" dirty="0"/>
          </a:p>
        </p:txBody>
      </p:sp>
      <p:pic>
        <p:nvPicPr>
          <p:cNvPr id="4" name="Bildplatzhalter 3" descr="In the foreground two researchers discuss their findings on a laptop while another researcher works on a machine in the background." title="Researchers at work in a laboratory"/>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9879" r="9879"/>
          <a:stretch>
            <a:fillRect/>
          </a:stretch>
        </p:blipFill>
        <p:spPr/>
      </p:pic>
      <p:sp>
        <p:nvSpPr>
          <p:cNvPr id="9" name="Textfeld 4"/>
          <p:cNvSpPr txBox="1">
            <a:spLocks noChangeArrowheads="1"/>
          </p:cNvSpPr>
          <p:nvPr/>
        </p:nvSpPr>
        <p:spPr bwMode="auto">
          <a:xfrm rot="16200000">
            <a:off x="7855423" y="4208421"/>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a:solidFill>
                  <a:schemeClr val="bg1"/>
                </a:solidFill>
              </a:rPr>
              <a:t>Photo</a:t>
            </a:r>
            <a:r>
              <a:rPr lang="de-DE" altLang="de-DE" sz="800" b="0" dirty="0">
                <a:solidFill>
                  <a:schemeClr val="bg1"/>
                </a:solidFill>
              </a:rPr>
              <a:t>: Max </a:t>
            </a:r>
            <a:r>
              <a:rPr lang="de-DE" altLang="de-DE" sz="800" b="0" dirty="0" err="1">
                <a:solidFill>
                  <a:schemeClr val="bg1"/>
                </a:solidFill>
              </a:rPr>
              <a:t>Kovalenko</a:t>
            </a:r>
            <a:endParaRPr lang="de-DE" altLang="de-DE" sz="800" b="0" dirty="0">
              <a:solidFill>
                <a:schemeClr val="bg1"/>
              </a:solidFill>
            </a:endParaRPr>
          </a:p>
        </p:txBody>
      </p:sp>
      <p:sp>
        <p:nvSpPr>
          <p:cNvPr id="3" name="Fußzeilenplatzhalter 2"/>
          <p:cNvSpPr>
            <a:spLocks noGrp="1"/>
          </p:cNvSpPr>
          <p:nvPr>
            <p:ph type="ftr" sz="quarter" idx="11"/>
          </p:nvPr>
        </p:nvSpPr>
        <p:spPr/>
        <p:txBody>
          <a:bodyPr/>
          <a:lstStyle/>
          <a:p>
            <a:r>
              <a:rPr lang="en-US" dirty="0"/>
              <a:t>University of Stuttgart</a:t>
            </a:r>
          </a:p>
        </p:txBody>
      </p:sp>
    </p:spTree>
    <p:extLst>
      <p:ext uri="{BB962C8B-B14F-4D97-AF65-F5344CB8AC3E}">
        <p14:creationId xmlns:p14="http://schemas.microsoft.com/office/powerpoint/2010/main" val="2691234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de-DE" altLang="de-DE" dirty="0"/>
              <a:t>International </a:t>
            </a:r>
            <a:r>
              <a:rPr lang="de-DE" altLang="de-DE" dirty="0" err="1"/>
              <a:t>Architecture</a:t>
            </a:r>
            <a:r>
              <a:rPr lang="de-DE" altLang="de-DE" dirty="0"/>
              <a:t> Exhibition – IBA 2027</a:t>
            </a:r>
            <a:endParaRPr lang="de-DE" dirty="0">
              <a:solidFill>
                <a:srgbClr val="00B050"/>
              </a:solidFill>
            </a:endParaRPr>
          </a:p>
        </p:txBody>
      </p:sp>
      <p:sp>
        <p:nvSpPr>
          <p:cNvPr id="14" name="Inhaltsplatzhalter 13"/>
          <p:cNvSpPr>
            <a:spLocks noGrp="1"/>
          </p:cNvSpPr>
          <p:nvPr>
            <p:ph sz="half" idx="1"/>
          </p:nvPr>
        </p:nvSpPr>
        <p:spPr/>
        <p:txBody>
          <a:bodyPr/>
          <a:lstStyle/>
          <a:p>
            <a:pPr marL="0" indent="0">
              <a:buNone/>
            </a:pPr>
            <a:r>
              <a:rPr lang="en-US" dirty="0"/>
              <a:t>As a result of its tradition and expertise, the University of Stuttgart has a 5% stake in “IBA 2027 </a:t>
            </a:r>
            <a:r>
              <a:rPr lang="en-US" dirty="0" err="1"/>
              <a:t>StadtRegion</a:t>
            </a:r>
            <a:r>
              <a:rPr lang="en-US" dirty="0"/>
              <a:t> Stuttgart GmbH” - and will showcase the first adaptive demonstrator high-rise building in the world at the IBA 2027. Developed within the framework of the Collaborative Research Center “Adaptive Skins and Structures for the Built Environment of Tomorrow”, it focuses on sustainable, resource-friendly construction using new and adaptive materials.</a:t>
            </a:r>
            <a:endParaRPr lang="de-DE" altLang="de-DE" dirty="0"/>
          </a:p>
        </p:txBody>
      </p:sp>
      <p:pic>
        <p:nvPicPr>
          <p:cNvPr id="5" name="Bildplatzhalter 4" descr="The adaptive demonstrator high-rise building"/>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9758" r="9758"/>
          <a:stretch>
            <a:fillRect/>
          </a:stretch>
        </p:blipFill>
        <p:spPr/>
      </p:pic>
      <p:sp>
        <p:nvSpPr>
          <p:cNvPr id="10" name="Textfeld 4"/>
          <p:cNvSpPr txBox="1">
            <a:spLocks noChangeArrowheads="1"/>
          </p:cNvSpPr>
          <p:nvPr/>
        </p:nvSpPr>
        <p:spPr bwMode="auto">
          <a:xfrm rot="16200000">
            <a:off x="7102055" y="3505996"/>
            <a:ext cx="2921921"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a:solidFill>
                  <a:schemeClr val="bg1">
                    <a:lumMod val="65000"/>
                  </a:schemeClr>
                </a:solidFill>
              </a:rPr>
              <a:t>Photo</a:t>
            </a:r>
            <a:r>
              <a:rPr lang="de-DE" altLang="de-DE" sz="800" b="0" dirty="0">
                <a:solidFill>
                  <a:schemeClr val="bg1">
                    <a:lumMod val="65000"/>
                  </a:schemeClr>
                </a:solidFill>
              </a:rPr>
              <a:t>: University </a:t>
            </a:r>
            <a:r>
              <a:rPr lang="de-DE" altLang="de-DE" sz="800" b="0" dirty="0" err="1">
                <a:solidFill>
                  <a:schemeClr val="bg1">
                    <a:lumMod val="65000"/>
                  </a:schemeClr>
                </a:solidFill>
              </a:rPr>
              <a:t>of</a:t>
            </a:r>
            <a:r>
              <a:rPr lang="de-DE" altLang="de-DE" sz="800" b="0" dirty="0">
                <a:solidFill>
                  <a:schemeClr val="bg1">
                    <a:lumMod val="65000"/>
                  </a:schemeClr>
                </a:solidFill>
              </a:rPr>
              <a:t> Stuttgart/Uli Regenscheit</a:t>
            </a:r>
          </a:p>
        </p:txBody>
      </p:sp>
      <p:sp>
        <p:nvSpPr>
          <p:cNvPr id="3" name="Fußzeilenplatzhalter 2"/>
          <p:cNvSpPr>
            <a:spLocks noGrp="1"/>
          </p:cNvSpPr>
          <p:nvPr>
            <p:ph type="ftr" sz="quarter" idx="11"/>
          </p:nvPr>
        </p:nvSpPr>
        <p:spPr/>
        <p:txBody>
          <a:bodyPr/>
          <a:lstStyle/>
          <a:p>
            <a:r>
              <a:rPr lang="en-US" dirty="0"/>
              <a:t>University of Stuttgart</a:t>
            </a:r>
          </a:p>
        </p:txBody>
      </p:sp>
    </p:spTree>
    <p:extLst>
      <p:ext uri="{BB962C8B-B14F-4D97-AF65-F5344CB8AC3E}">
        <p14:creationId xmlns:p14="http://schemas.microsoft.com/office/powerpoint/2010/main" val="273465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en-US" dirty="0"/>
              <a:t>“Mobility of the Future” </a:t>
            </a:r>
            <a:r>
              <a:rPr lang="en-US" dirty="0" err="1"/>
              <a:t>InnovationCampus</a:t>
            </a:r>
            <a:r>
              <a:rPr lang="en-US" dirty="0"/>
              <a:t> (ICM)</a:t>
            </a:r>
            <a:endParaRPr lang="de-DE" dirty="0"/>
          </a:p>
        </p:txBody>
      </p:sp>
      <p:sp>
        <p:nvSpPr>
          <p:cNvPr id="14" name="Inhaltsplatzhalter 13"/>
          <p:cNvSpPr>
            <a:spLocks noGrp="1"/>
          </p:cNvSpPr>
          <p:nvPr>
            <p:ph sz="half" idx="1"/>
          </p:nvPr>
        </p:nvSpPr>
        <p:spPr/>
        <p:txBody>
          <a:bodyPr/>
          <a:lstStyle/>
          <a:p>
            <a:pPr marL="0" indent="0">
              <a:buNone/>
            </a:pPr>
            <a:r>
              <a:rPr lang="en-US" dirty="0"/>
              <a:t>The University of Stuttgart and the Karlsruhe Institute of Technology are pooling their expertise in the “Mobility of the Future” </a:t>
            </a:r>
            <a:r>
              <a:rPr lang="en-US" dirty="0" err="1"/>
              <a:t>InnovationCampus</a:t>
            </a:r>
            <a:r>
              <a:rPr lang="en-US" dirty="0"/>
              <a:t> (ICM). Through excellent interdisciplinary basic research in the areas of mobility and production, the ICM develops new technologies, transfers them into businesses, and thereby actively contributes to the shaping of tomorrow’s mobility.</a:t>
            </a:r>
            <a:endParaRPr lang="de-DE" dirty="0"/>
          </a:p>
        </p:txBody>
      </p:sp>
      <p:pic>
        <p:nvPicPr>
          <p:cNvPr id="6" name="Bildplatzhalter 5" descr="A black and white picture depicting the city of Stuttgart from an aerial view with a lit-up street in the middle." title="Aerial view on Stuttgart at night"/>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24646" r="7522"/>
          <a:stretch/>
        </p:blipFill>
        <p:spPr/>
      </p:pic>
      <p:sp>
        <p:nvSpPr>
          <p:cNvPr id="7" name="Textfeld 4"/>
          <p:cNvSpPr txBox="1">
            <a:spLocks noChangeArrowheads="1"/>
          </p:cNvSpPr>
          <p:nvPr/>
        </p:nvSpPr>
        <p:spPr bwMode="auto">
          <a:xfrm rot="16200000">
            <a:off x="7855200" y="4208400"/>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a:solidFill>
                  <a:schemeClr val="bg1"/>
                </a:solidFill>
              </a:rPr>
              <a:t>Photo</a:t>
            </a:r>
            <a:r>
              <a:rPr lang="de-DE" altLang="de-DE" sz="800" b="0" dirty="0">
                <a:solidFill>
                  <a:schemeClr val="bg1"/>
                </a:solidFill>
              </a:rPr>
              <a:t>: S. Kauffmann-</a:t>
            </a:r>
            <a:r>
              <a:rPr lang="de-DE" altLang="de-DE" sz="800" b="0" dirty="0" err="1">
                <a:solidFill>
                  <a:schemeClr val="bg1"/>
                </a:solidFill>
              </a:rPr>
              <a:t>Weiss</a:t>
            </a:r>
            <a:endParaRPr lang="de-DE" altLang="de-DE" sz="800" b="0" dirty="0">
              <a:solidFill>
                <a:schemeClr val="tx1"/>
              </a:solidFill>
            </a:endParaRPr>
          </a:p>
        </p:txBody>
      </p:sp>
      <p:sp>
        <p:nvSpPr>
          <p:cNvPr id="4" name="Fußzeilenplatzhalter 3"/>
          <p:cNvSpPr>
            <a:spLocks noGrp="1"/>
          </p:cNvSpPr>
          <p:nvPr>
            <p:ph type="ftr" sz="quarter" idx="11"/>
          </p:nvPr>
        </p:nvSpPr>
        <p:spPr/>
        <p:txBody>
          <a:bodyPr/>
          <a:lstStyle/>
          <a:p>
            <a:r>
              <a:rPr lang="en-US" dirty="0"/>
              <a:t>University of Stuttgart</a:t>
            </a:r>
          </a:p>
        </p:txBody>
      </p:sp>
    </p:spTree>
    <p:extLst>
      <p:ext uri="{BB962C8B-B14F-4D97-AF65-F5344CB8AC3E}">
        <p14:creationId xmlns:p14="http://schemas.microsoft.com/office/powerpoint/2010/main" val="1623739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de-DE" altLang="de-DE" dirty="0"/>
              <a:t>Quantum Technology</a:t>
            </a:r>
            <a:endParaRPr lang="de-DE" dirty="0"/>
          </a:p>
        </p:txBody>
      </p:sp>
      <p:sp>
        <p:nvSpPr>
          <p:cNvPr id="14" name="Inhaltsplatzhalter 13"/>
          <p:cNvSpPr>
            <a:spLocks noGrp="1"/>
          </p:cNvSpPr>
          <p:nvPr>
            <p:ph sz="half" idx="1"/>
          </p:nvPr>
        </p:nvSpPr>
        <p:spPr/>
        <p:txBody>
          <a:bodyPr/>
          <a:lstStyle/>
          <a:p>
            <a:pPr marL="0" indent="0">
              <a:buNone/>
            </a:pPr>
            <a:r>
              <a:rPr lang="en-US" dirty="0"/>
              <a:t>The University of Stuttgart is committed to quantum research – as to the basis for multiple technologies – in two ways: through the Center for Integrated Quantum Science and Technology (IQST) together with the University of Ulm and the MPI for Solid State Research in Stuttgart, and through the BMBF future cluster “Quantum Sensors for the Future (</a:t>
            </a:r>
            <a:r>
              <a:rPr lang="en-US" dirty="0" err="1"/>
              <a:t>QSens</a:t>
            </a:r>
            <a:r>
              <a:rPr lang="en-US" dirty="0"/>
              <a:t>)”, likewise in collaboration with the University of Ulm as well as partners from industry and application-oriented research institutions.</a:t>
            </a:r>
            <a:endParaRPr lang="de-DE" dirty="0"/>
          </a:p>
        </p:txBody>
      </p:sp>
      <p:pic>
        <p:nvPicPr>
          <p:cNvPr id="5" name="Bildplatzhalter 4" descr="A microscope"/>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17597" t="-609" r="2211" b="609"/>
          <a:stretch/>
        </p:blipFill>
        <p:spPr/>
      </p:pic>
      <p:sp>
        <p:nvSpPr>
          <p:cNvPr id="11" name="Textfeld 4"/>
          <p:cNvSpPr txBox="1">
            <a:spLocks noChangeArrowheads="1"/>
          </p:cNvSpPr>
          <p:nvPr/>
        </p:nvSpPr>
        <p:spPr bwMode="auto">
          <a:xfrm rot="16200000">
            <a:off x="7855423" y="4208421"/>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a:solidFill>
                  <a:schemeClr val="bg2">
                    <a:lumMod val="60000"/>
                    <a:lumOff val="40000"/>
                  </a:schemeClr>
                </a:solidFill>
              </a:rPr>
              <a:t>Photo</a:t>
            </a:r>
            <a:r>
              <a:rPr lang="de-DE" altLang="de-DE" sz="800" b="0" dirty="0">
                <a:solidFill>
                  <a:schemeClr val="bg2">
                    <a:lumMod val="60000"/>
                    <a:lumOff val="40000"/>
                  </a:schemeClr>
                </a:solidFill>
              </a:rPr>
              <a:t>: Max </a:t>
            </a:r>
            <a:r>
              <a:rPr lang="de-DE" altLang="de-DE" sz="800" b="0" dirty="0" err="1">
                <a:solidFill>
                  <a:schemeClr val="bg2">
                    <a:lumMod val="60000"/>
                    <a:lumOff val="40000"/>
                  </a:schemeClr>
                </a:solidFill>
              </a:rPr>
              <a:t>Kovalenko</a:t>
            </a:r>
            <a:endParaRPr lang="de-DE" altLang="de-DE" sz="800" b="0" dirty="0">
              <a:solidFill>
                <a:schemeClr val="bg2">
                  <a:lumMod val="60000"/>
                  <a:lumOff val="40000"/>
                </a:schemeClr>
              </a:solidFill>
            </a:endParaRPr>
          </a:p>
        </p:txBody>
      </p:sp>
      <p:sp>
        <p:nvSpPr>
          <p:cNvPr id="4" name="Fußzeilenplatzhalter 3"/>
          <p:cNvSpPr>
            <a:spLocks noGrp="1"/>
          </p:cNvSpPr>
          <p:nvPr>
            <p:ph type="ftr" sz="quarter" idx="11"/>
          </p:nvPr>
        </p:nvSpPr>
        <p:spPr/>
        <p:txBody>
          <a:bodyPr/>
          <a:lstStyle/>
          <a:p>
            <a:r>
              <a:rPr lang="en-US" dirty="0"/>
              <a:t>University of Stuttgart</a:t>
            </a:r>
          </a:p>
        </p:txBody>
      </p:sp>
    </p:spTree>
    <p:extLst>
      <p:ext uri="{BB962C8B-B14F-4D97-AF65-F5344CB8AC3E}">
        <p14:creationId xmlns:p14="http://schemas.microsoft.com/office/powerpoint/2010/main" val="1405182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At a Glance</a:t>
            </a:r>
            <a:endParaRPr lang="de-DE" dirty="0"/>
          </a:p>
        </p:txBody>
      </p:sp>
    </p:spTree>
    <p:extLst>
      <p:ext uri="{BB962C8B-B14F-4D97-AF65-F5344CB8AC3E}">
        <p14:creationId xmlns:p14="http://schemas.microsoft.com/office/powerpoint/2010/main" val="4130606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de-DE" dirty="0"/>
              <a:t>Visual Computing</a:t>
            </a:r>
          </a:p>
        </p:txBody>
      </p:sp>
      <p:sp>
        <p:nvSpPr>
          <p:cNvPr id="14" name="Inhaltsplatzhalter 13"/>
          <p:cNvSpPr>
            <a:spLocks noGrp="1"/>
          </p:cNvSpPr>
          <p:nvPr>
            <p:ph sz="half" idx="1"/>
          </p:nvPr>
        </p:nvSpPr>
        <p:spPr/>
        <p:txBody>
          <a:bodyPr/>
          <a:lstStyle/>
          <a:p>
            <a:pPr marL="0" indent="0">
              <a:buNone/>
            </a:pPr>
            <a:r>
              <a:rPr lang="en-US" altLang="de-DE" dirty="0"/>
              <a:t>The Collaborative Research Center/</a:t>
            </a:r>
            <a:r>
              <a:rPr lang="en-US" altLang="de-DE" dirty="0" err="1"/>
              <a:t>Transregio</a:t>
            </a:r>
            <a:r>
              <a:rPr lang="en-US" altLang="de-DE" dirty="0"/>
              <a:t> </a:t>
            </a:r>
            <a:r>
              <a:rPr lang="en-US" dirty="0"/>
              <a:t>“</a:t>
            </a:r>
            <a:r>
              <a:rPr lang="en-US" altLang="de-DE" dirty="0"/>
              <a:t>Quantitative Methods for Visual Computing” investigates quantitative methods and metrics, adaptive algorithms, and new interactivity technologies for visualization, computer graphics, computer vision, and human-computer interaction.</a:t>
            </a:r>
          </a:p>
        </p:txBody>
      </p:sp>
      <p:pic>
        <p:nvPicPr>
          <p:cNvPr id="5" name="Bildplatzhalter 4" descr="A woman with virtual reality goggles reaches out her hands."/>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9395" r="9395"/>
          <a:stretch>
            <a:fillRect/>
          </a:stretch>
        </p:blipFill>
        <p:spPr/>
      </p:pic>
      <p:sp>
        <p:nvSpPr>
          <p:cNvPr id="12" name="Textfeld 4"/>
          <p:cNvSpPr txBox="1">
            <a:spLocks noChangeArrowheads="1"/>
          </p:cNvSpPr>
          <p:nvPr/>
        </p:nvSpPr>
        <p:spPr bwMode="auto">
          <a:xfrm rot="16200000">
            <a:off x="7855200" y="4208400"/>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a:solidFill>
                  <a:schemeClr val="bg2">
                    <a:lumMod val="60000"/>
                    <a:lumOff val="40000"/>
                  </a:schemeClr>
                </a:solidFill>
              </a:rPr>
              <a:t>Photo</a:t>
            </a:r>
            <a:r>
              <a:rPr lang="de-DE" altLang="de-DE" sz="800" b="0" dirty="0">
                <a:solidFill>
                  <a:schemeClr val="bg2">
                    <a:lumMod val="60000"/>
                    <a:lumOff val="40000"/>
                  </a:schemeClr>
                </a:solidFill>
              </a:rPr>
              <a:t>: Max </a:t>
            </a:r>
            <a:r>
              <a:rPr lang="de-DE" altLang="de-DE" sz="800" b="0" dirty="0" err="1">
                <a:solidFill>
                  <a:schemeClr val="bg2">
                    <a:lumMod val="60000"/>
                    <a:lumOff val="40000"/>
                  </a:schemeClr>
                </a:solidFill>
              </a:rPr>
              <a:t>Kovalenko</a:t>
            </a:r>
            <a:endParaRPr lang="de-DE" altLang="de-DE" sz="800" b="0" dirty="0">
              <a:solidFill>
                <a:schemeClr val="bg2">
                  <a:lumMod val="60000"/>
                  <a:lumOff val="40000"/>
                </a:schemeClr>
              </a:solidFill>
            </a:endParaRPr>
          </a:p>
        </p:txBody>
      </p:sp>
      <p:sp>
        <p:nvSpPr>
          <p:cNvPr id="2" name="Fußzeilenplatzhalter 1"/>
          <p:cNvSpPr>
            <a:spLocks noGrp="1"/>
          </p:cNvSpPr>
          <p:nvPr>
            <p:ph type="ftr" sz="quarter" idx="11"/>
          </p:nvPr>
        </p:nvSpPr>
        <p:spPr/>
        <p:txBody>
          <a:bodyPr/>
          <a:lstStyle/>
          <a:p>
            <a:r>
              <a:rPr lang="en-US" dirty="0"/>
              <a:t>University of Stuttgart</a:t>
            </a:r>
          </a:p>
        </p:txBody>
      </p:sp>
    </p:spTree>
    <p:extLst>
      <p:ext uri="{BB962C8B-B14F-4D97-AF65-F5344CB8AC3E}">
        <p14:creationId xmlns:p14="http://schemas.microsoft.com/office/powerpoint/2010/main" val="2427296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en-US" altLang="de-DE" dirty="0"/>
              <a:t>Production Engineering</a:t>
            </a:r>
            <a:endParaRPr lang="de-DE" dirty="0"/>
          </a:p>
        </p:txBody>
      </p:sp>
      <p:sp>
        <p:nvSpPr>
          <p:cNvPr id="14" name="Inhaltsplatzhalter 13"/>
          <p:cNvSpPr>
            <a:spLocks noGrp="1"/>
          </p:cNvSpPr>
          <p:nvPr>
            <p:ph sz="half" idx="1"/>
          </p:nvPr>
        </p:nvSpPr>
        <p:spPr/>
        <p:txBody>
          <a:bodyPr/>
          <a:lstStyle/>
          <a:p>
            <a:pPr marL="0" indent="0">
              <a:buNone/>
            </a:pPr>
            <a:r>
              <a:rPr lang="en-US" dirty="0"/>
              <a:t>The Stuttgart Production Center (PZS) bundles the expertise of the university’s nine manufacturing institutes. Its goal is to establish a center for production research, university education, and non-university continuing education. The PZS puts technology transfer to the fore and focuses on the process chain in the automotive industry and the necessary production equipment from mechanical engineering. </a:t>
            </a:r>
          </a:p>
        </p:txBody>
      </p:sp>
      <p:pic>
        <p:nvPicPr>
          <p:cNvPr id="5" name="Bildplatzhalter 4" descr="A female researcher in a laboratory"/>
          <p:cNvPicPr>
            <a:picLocks noGrp="1" noChangeAspect="1"/>
          </p:cNvPicPr>
          <p:nvPr>
            <p:ph type="pic" sz="quarter" idx="14"/>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l="9332" r="9332"/>
          <a:stretch>
            <a:fillRect/>
          </a:stretch>
        </p:blipFill>
        <p:spPr/>
      </p:pic>
      <p:sp>
        <p:nvSpPr>
          <p:cNvPr id="9" name="Textfeld 4"/>
          <p:cNvSpPr txBox="1">
            <a:spLocks noChangeArrowheads="1"/>
          </p:cNvSpPr>
          <p:nvPr/>
        </p:nvSpPr>
        <p:spPr bwMode="auto">
          <a:xfrm rot="16200000">
            <a:off x="7483919" y="3837117"/>
            <a:ext cx="2210209"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a:solidFill>
                  <a:schemeClr val="tx1"/>
                </a:solidFill>
              </a:rPr>
              <a:t>Photo</a:t>
            </a:r>
            <a:r>
              <a:rPr lang="de-DE" altLang="de-DE" sz="800" b="0" dirty="0">
                <a:solidFill>
                  <a:schemeClr val="tx1"/>
                </a:solidFill>
              </a:rPr>
              <a:t>: Fraunhofer IPA/IFF Universität Stuttgart</a:t>
            </a:r>
          </a:p>
        </p:txBody>
      </p:sp>
      <p:sp>
        <p:nvSpPr>
          <p:cNvPr id="4" name="Fußzeilenplatzhalter 3"/>
          <p:cNvSpPr>
            <a:spLocks noGrp="1"/>
          </p:cNvSpPr>
          <p:nvPr>
            <p:ph type="ftr" sz="quarter" idx="11"/>
          </p:nvPr>
        </p:nvSpPr>
        <p:spPr/>
        <p:txBody>
          <a:bodyPr/>
          <a:lstStyle/>
          <a:p>
            <a:r>
              <a:rPr lang="en-US" dirty="0"/>
              <a:t>University of Stuttgart</a:t>
            </a:r>
          </a:p>
        </p:txBody>
      </p:sp>
    </p:spTree>
    <p:extLst>
      <p:ext uri="{BB962C8B-B14F-4D97-AF65-F5344CB8AC3E}">
        <p14:creationId xmlns:p14="http://schemas.microsoft.com/office/powerpoint/2010/main" val="30345966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en-US" dirty="0"/>
              <a:t>ARENA2036 – </a:t>
            </a:r>
            <a:r>
              <a:rPr lang="en-US" altLang="de-DE" dirty="0"/>
              <a:t>Cooperative Research Campus</a:t>
            </a:r>
            <a:endParaRPr lang="de-DE" dirty="0"/>
          </a:p>
        </p:txBody>
      </p:sp>
      <p:sp>
        <p:nvSpPr>
          <p:cNvPr id="14" name="Inhaltsplatzhalter 13"/>
          <p:cNvSpPr>
            <a:spLocks noGrp="1"/>
          </p:cNvSpPr>
          <p:nvPr>
            <p:ph sz="half" idx="1"/>
          </p:nvPr>
        </p:nvSpPr>
        <p:spPr/>
        <p:txBody>
          <a:bodyPr/>
          <a:lstStyle/>
          <a:p>
            <a:pPr marL="0" indent="0">
              <a:buNone/>
            </a:pPr>
            <a:r>
              <a:rPr lang="en-US" altLang="de-DE" dirty="0"/>
              <a:t>At ARENA (Active Research Environment for the Next Generation of Automobiles) researchers from university, non-university research institutes and industry jointly research on and develop the next generation of production processes for flexible automobile manufacturing.</a:t>
            </a:r>
          </a:p>
        </p:txBody>
      </p:sp>
      <p:pic>
        <p:nvPicPr>
          <p:cNvPr id="11" name="Bildplatzhalter 8" descr="A computer-generated picture of ARENA 2036 depicting a big hangar."/>
          <p:cNvPicPr preferRelativeResize="0">
            <a:picLocks noGrp="1"/>
          </p:cNvPicPr>
          <p:nvPr>
            <p:ph type="pic" sz="quarter" idx="14"/>
          </p:nvPr>
        </p:nvPicPr>
        <p:blipFill rotWithShape="1">
          <a:blip r:embed="rId3" cstate="screen">
            <a:extLst>
              <a:ext uri="{28A0092B-C50C-407E-A947-70E740481C1C}">
                <a14:useLocalDpi xmlns:a14="http://schemas.microsoft.com/office/drawing/2010/main"/>
              </a:ext>
            </a:extLst>
          </a:blip>
          <a:srcRect l="88" r="88"/>
          <a:stretch/>
        </p:blipFill>
        <p:spPr>
          <a:prstGeom prst="rect">
            <a:avLst/>
          </a:prstGeom>
          <a:noFill/>
          <a:ln>
            <a:noFill/>
          </a:ln>
        </p:spPr>
      </p:pic>
      <p:sp>
        <p:nvSpPr>
          <p:cNvPr id="17" name="Textfeld 4"/>
          <p:cNvSpPr txBox="1">
            <a:spLocks noChangeArrowheads="1"/>
          </p:cNvSpPr>
          <p:nvPr/>
        </p:nvSpPr>
        <p:spPr bwMode="auto">
          <a:xfrm rot="16200000">
            <a:off x="7855423" y="4208421"/>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a:solidFill>
                  <a:schemeClr val="tx1">
                    <a:lumMod val="60000"/>
                    <a:lumOff val="40000"/>
                  </a:schemeClr>
                </a:solidFill>
              </a:rPr>
              <a:t>Photo</a:t>
            </a:r>
            <a:r>
              <a:rPr lang="de-DE" altLang="de-DE" sz="800" b="0" dirty="0">
                <a:solidFill>
                  <a:schemeClr val="tx1">
                    <a:lumMod val="60000"/>
                    <a:lumOff val="40000"/>
                  </a:schemeClr>
                </a:solidFill>
              </a:rPr>
              <a:t>: ARENA 2036</a:t>
            </a:r>
          </a:p>
        </p:txBody>
      </p:sp>
      <p:sp>
        <p:nvSpPr>
          <p:cNvPr id="2" name="Fußzeilenplatzhalter 1"/>
          <p:cNvSpPr>
            <a:spLocks noGrp="1"/>
          </p:cNvSpPr>
          <p:nvPr>
            <p:ph type="ftr" sz="quarter" idx="11"/>
          </p:nvPr>
        </p:nvSpPr>
        <p:spPr/>
        <p:txBody>
          <a:bodyPr/>
          <a:lstStyle/>
          <a:p>
            <a:r>
              <a:rPr lang="en-US" dirty="0"/>
              <a:t>University of Stuttgart</a:t>
            </a:r>
          </a:p>
        </p:txBody>
      </p:sp>
    </p:spTree>
    <p:extLst>
      <p:ext uri="{BB962C8B-B14F-4D97-AF65-F5344CB8AC3E}">
        <p14:creationId xmlns:p14="http://schemas.microsoft.com/office/powerpoint/2010/main" val="2006557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de-DE" altLang="de-DE" dirty="0" err="1"/>
              <a:t>Gauss</a:t>
            </a:r>
            <a:r>
              <a:rPr lang="de-DE" altLang="de-DE" dirty="0"/>
              <a:t> Center </a:t>
            </a:r>
            <a:r>
              <a:rPr lang="de-DE" altLang="de-DE" dirty="0" err="1"/>
              <a:t>for</a:t>
            </a:r>
            <a:r>
              <a:rPr lang="de-DE" altLang="de-DE" dirty="0"/>
              <a:t> </a:t>
            </a:r>
            <a:r>
              <a:rPr lang="de-DE" altLang="de-DE" dirty="0" err="1"/>
              <a:t>Supercomputing</a:t>
            </a:r>
            <a:endParaRPr lang="de-DE" dirty="0"/>
          </a:p>
        </p:txBody>
      </p:sp>
      <p:sp>
        <p:nvSpPr>
          <p:cNvPr id="14" name="Inhaltsplatzhalter 13"/>
          <p:cNvSpPr>
            <a:spLocks noGrp="1"/>
          </p:cNvSpPr>
          <p:nvPr>
            <p:ph sz="half" idx="1"/>
          </p:nvPr>
        </p:nvSpPr>
        <p:spPr/>
        <p:txBody>
          <a:bodyPr/>
          <a:lstStyle/>
          <a:p>
            <a:pPr marL="0" indent="0">
              <a:buNone/>
            </a:pPr>
            <a:r>
              <a:rPr lang="en-GB" altLang="de-DE" dirty="0"/>
              <a:t>With the supercomputer “Hunter”, the University of Stuttgart is part of Europe's most powerful high-performance computing alliance (</a:t>
            </a:r>
            <a:r>
              <a:rPr lang="en-GB" altLang="de-DE" dirty="0" err="1"/>
              <a:t>Jülich</a:t>
            </a:r>
            <a:r>
              <a:rPr lang="en-GB" altLang="de-DE" dirty="0"/>
              <a:t>, Munich, Stuttgart).</a:t>
            </a:r>
            <a:r>
              <a:rPr lang="en-US" altLang="de-DE" dirty="0"/>
              <a:t> With a theoretical peak performance of 48.1 petaflops per second, Hunter's speed is nearly double that of its predecessor, Hawk, while slashing energy requirements at peak performance by approximately 80%. (January, 2025)</a:t>
            </a:r>
            <a:endParaRPr lang="en-GB" altLang="de-DE" dirty="0"/>
          </a:p>
        </p:txBody>
      </p:sp>
      <p:pic>
        <p:nvPicPr>
          <p:cNvPr id="5" name="Bildplatzhalter 4" descr="Large and tall black computers which make up the supercomputer Hawk." title="Supercomputer Hawk "/>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2659" t="262" r="16967" b="-262"/>
          <a:stretch/>
        </p:blipFill>
        <p:spPr/>
      </p:pic>
      <p:sp>
        <p:nvSpPr>
          <p:cNvPr id="9" name="Textfeld 4"/>
          <p:cNvSpPr txBox="1">
            <a:spLocks noChangeArrowheads="1"/>
          </p:cNvSpPr>
          <p:nvPr/>
        </p:nvSpPr>
        <p:spPr bwMode="auto">
          <a:xfrm rot="16200000">
            <a:off x="7855423" y="4208421"/>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a:solidFill>
                  <a:schemeClr val="bg1">
                    <a:lumMod val="65000"/>
                  </a:schemeClr>
                </a:solidFill>
              </a:rPr>
              <a:t>Photo</a:t>
            </a:r>
            <a:r>
              <a:rPr lang="de-DE" altLang="de-DE" sz="800" b="0" dirty="0">
                <a:solidFill>
                  <a:schemeClr val="bg1">
                    <a:lumMod val="65000"/>
                  </a:schemeClr>
                </a:solidFill>
              </a:rPr>
              <a:t>: HLRS/Ben </a:t>
            </a:r>
            <a:r>
              <a:rPr lang="de-DE" altLang="de-DE" sz="800" b="0" dirty="0" err="1">
                <a:solidFill>
                  <a:schemeClr val="bg1">
                    <a:lumMod val="65000"/>
                  </a:schemeClr>
                </a:solidFill>
              </a:rPr>
              <a:t>Derzian</a:t>
            </a:r>
            <a:endParaRPr lang="de-DE" altLang="de-DE" sz="800" b="0" dirty="0">
              <a:solidFill>
                <a:schemeClr val="bg1">
                  <a:lumMod val="65000"/>
                </a:schemeClr>
              </a:solidFill>
            </a:endParaRPr>
          </a:p>
        </p:txBody>
      </p:sp>
      <p:sp>
        <p:nvSpPr>
          <p:cNvPr id="2" name="Fußzeilenplatzhalter 1"/>
          <p:cNvSpPr>
            <a:spLocks noGrp="1"/>
          </p:cNvSpPr>
          <p:nvPr>
            <p:ph type="ftr" sz="quarter" idx="11"/>
          </p:nvPr>
        </p:nvSpPr>
        <p:spPr/>
        <p:txBody>
          <a:bodyPr/>
          <a:lstStyle/>
          <a:p>
            <a:r>
              <a:rPr lang="en-US" dirty="0"/>
              <a:t>University of Stuttgart</a:t>
            </a:r>
          </a:p>
        </p:txBody>
      </p:sp>
    </p:spTree>
    <p:extLst>
      <p:ext uri="{BB962C8B-B14F-4D97-AF65-F5344CB8AC3E}">
        <p14:creationId xmlns:p14="http://schemas.microsoft.com/office/powerpoint/2010/main" val="362628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en-US" altLang="de-DE" dirty="0"/>
              <a:t>Visualization Research Center University of Stuttgart (VISUS)</a:t>
            </a:r>
            <a:endParaRPr lang="fr-FR" altLang="de-DE" dirty="0"/>
          </a:p>
        </p:txBody>
      </p:sp>
      <p:sp>
        <p:nvSpPr>
          <p:cNvPr id="2" name="Inhaltsplatzhalter 1"/>
          <p:cNvSpPr>
            <a:spLocks noGrp="1"/>
          </p:cNvSpPr>
          <p:nvPr>
            <p:ph sz="half" idx="1"/>
          </p:nvPr>
        </p:nvSpPr>
        <p:spPr/>
        <p:txBody>
          <a:bodyPr/>
          <a:lstStyle/>
          <a:p>
            <a:pPr marL="0" indent="0">
              <a:buNone/>
            </a:pPr>
            <a:r>
              <a:rPr lang="en-US" dirty="0"/>
              <a:t>VISUS is a central research facility developing foundations and applications of new interactive computer graphics-based technologies. These enable the visualization of big data from simulations, sensor technology, and digital events. </a:t>
            </a:r>
          </a:p>
        </p:txBody>
      </p:sp>
      <p:pic>
        <p:nvPicPr>
          <p:cNvPr id="6" name="Bildplatzhalter 5" descr="A man with virtual reality goggles is reaching out to a computer screen with a device on his hand surfaces used for simulations."/>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9879" r="9879"/>
          <a:stretch>
            <a:fillRect/>
          </a:stretch>
        </p:blipFill>
        <p:spPr/>
      </p:pic>
      <p:sp>
        <p:nvSpPr>
          <p:cNvPr id="9" name="Textfeld 4"/>
          <p:cNvSpPr txBox="1">
            <a:spLocks noChangeArrowheads="1"/>
          </p:cNvSpPr>
          <p:nvPr/>
        </p:nvSpPr>
        <p:spPr bwMode="auto">
          <a:xfrm rot="16200000">
            <a:off x="7855200" y="4208400"/>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a:solidFill>
                  <a:schemeClr val="bg2">
                    <a:lumMod val="60000"/>
                    <a:lumOff val="40000"/>
                  </a:schemeClr>
                </a:solidFill>
              </a:rPr>
              <a:t>Photo</a:t>
            </a:r>
            <a:r>
              <a:rPr lang="de-DE" altLang="de-DE" sz="800" b="0" dirty="0">
                <a:solidFill>
                  <a:schemeClr val="bg2">
                    <a:lumMod val="60000"/>
                    <a:lumOff val="40000"/>
                  </a:schemeClr>
                </a:solidFill>
              </a:rPr>
              <a:t>: Max </a:t>
            </a:r>
            <a:r>
              <a:rPr lang="de-DE" altLang="de-DE" sz="800" b="0" dirty="0" err="1">
                <a:solidFill>
                  <a:schemeClr val="bg2">
                    <a:lumMod val="60000"/>
                    <a:lumOff val="40000"/>
                  </a:schemeClr>
                </a:solidFill>
              </a:rPr>
              <a:t>Kovalenko</a:t>
            </a:r>
            <a:endParaRPr lang="de-DE" altLang="de-DE" sz="800" b="0" dirty="0">
              <a:solidFill>
                <a:schemeClr val="bg2">
                  <a:lumMod val="60000"/>
                  <a:lumOff val="40000"/>
                </a:schemeClr>
              </a:solidFill>
            </a:endParaRPr>
          </a:p>
        </p:txBody>
      </p:sp>
      <p:sp>
        <p:nvSpPr>
          <p:cNvPr id="3" name="Fußzeilenplatzhalter 2"/>
          <p:cNvSpPr>
            <a:spLocks noGrp="1"/>
          </p:cNvSpPr>
          <p:nvPr>
            <p:ph type="ftr" sz="quarter" idx="11"/>
          </p:nvPr>
        </p:nvSpPr>
        <p:spPr/>
        <p:txBody>
          <a:bodyPr/>
          <a:lstStyle/>
          <a:p>
            <a:r>
              <a:rPr lang="en-US" dirty="0"/>
              <a:t>University of Stuttgart</a:t>
            </a:r>
          </a:p>
        </p:txBody>
      </p:sp>
    </p:spTree>
    <p:extLst>
      <p:ext uri="{BB962C8B-B14F-4D97-AF65-F5344CB8AC3E}">
        <p14:creationId xmlns:p14="http://schemas.microsoft.com/office/powerpoint/2010/main" val="4187765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en-US" altLang="de-DE" dirty="0"/>
              <a:t>Baden-Württemberg Astronautics Center (RZBW)</a:t>
            </a:r>
            <a:endParaRPr lang="en-GB" altLang="de-DE" dirty="0"/>
          </a:p>
        </p:txBody>
      </p:sp>
      <p:sp>
        <p:nvSpPr>
          <p:cNvPr id="2" name="Inhaltsplatzhalter 1"/>
          <p:cNvSpPr>
            <a:spLocks noGrp="1"/>
          </p:cNvSpPr>
          <p:nvPr>
            <p:ph sz="half" idx="1"/>
          </p:nvPr>
        </p:nvSpPr>
        <p:spPr/>
        <p:txBody>
          <a:bodyPr/>
          <a:lstStyle/>
          <a:p>
            <a:pPr marL="0" indent="0">
              <a:buNone/>
              <a:defRPr/>
            </a:pPr>
            <a:r>
              <a:rPr lang="en-US" altLang="de-DE" dirty="0"/>
              <a:t>Stuttgart scientists are able to conduct leading-edge research and development</a:t>
            </a:r>
            <a:br>
              <a:rPr lang="en-US" altLang="de-DE" dirty="0"/>
            </a:br>
            <a:r>
              <a:rPr lang="en-US" altLang="de-DE" dirty="0"/>
              <a:t>in cooperation with Baden-Württemberg's industry at this state-wide astronautics forum on the university campus.</a:t>
            </a:r>
          </a:p>
        </p:txBody>
      </p:sp>
      <p:pic>
        <p:nvPicPr>
          <p:cNvPr id="5" name="Bildplatzhalter 4" descr="Exterior view of our space center on campus"/>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9668" r="9668"/>
          <a:stretch>
            <a:fillRect/>
          </a:stretch>
        </p:blipFill>
        <p:spPr/>
      </p:pic>
      <p:sp>
        <p:nvSpPr>
          <p:cNvPr id="8" name="Textfeld 4"/>
          <p:cNvSpPr txBox="1">
            <a:spLocks noChangeArrowheads="1"/>
          </p:cNvSpPr>
          <p:nvPr/>
        </p:nvSpPr>
        <p:spPr bwMode="auto">
          <a:xfrm rot="16200000">
            <a:off x="7349006" y="3702205"/>
            <a:ext cx="248003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en-US" altLang="de-DE" sz="800" b="0" dirty="0">
                <a:solidFill>
                  <a:schemeClr val="bg1">
                    <a:lumMod val="85000"/>
                  </a:schemeClr>
                </a:solidFill>
              </a:rPr>
              <a:t>Photo: University of Stuttgart/Frank </a:t>
            </a:r>
            <a:r>
              <a:rPr lang="en-US" altLang="de-DE" sz="800" b="0" dirty="0" err="1">
                <a:solidFill>
                  <a:schemeClr val="bg1">
                    <a:lumMod val="85000"/>
                  </a:schemeClr>
                </a:solidFill>
              </a:rPr>
              <a:t>Eppler</a:t>
            </a:r>
            <a:endParaRPr lang="en-US" altLang="de-DE" sz="800" b="0" dirty="0">
              <a:solidFill>
                <a:schemeClr val="bg1">
                  <a:lumMod val="85000"/>
                </a:schemeClr>
              </a:solidFill>
            </a:endParaRPr>
          </a:p>
        </p:txBody>
      </p:sp>
      <p:sp>
        <p:nvSpPr>
          <p:cNvPr id="3" name="Fußzeilenplatzhalter 2"/>
          <p:cNvSpPr>
            <a:spLocks noGrp="1"/>
          </p:cNvSpPr>
          <p:nvPr>
            <p:ph type="ftr" sz="quarter" idx="11"/>
          </p:nvPr>
        </p:nvSpPr>
        <p:spPr/>
        <p:txBody>
          <a:bodyPr/>
          <a:lstStyle/>
          <a:p>
            <a:r>
              <a:rPr lang="en-US" dirty="0"/>
              <a:t>University of Stuttgart</a:t>
            </a:r>
          </a:p>
        </p:txBody>
      </p:sp>
    </p:spTree>
    <p:extLst>
      <p:ext uri="{BB962C8B-B14F-4D97-AF65-F5344CB8AC3E}">
        <p14:creationId xmlns:p14="http://schemas.microsoft.com/office/powerpoint/2010/main" val="2715742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de-DE"/>
              <a:t>VEGAS</a:t>
            </a:r>
            <a:endParaRPr lang="de-DE" dirty="0"/>
          </a:p>
        </p:txBody>
      </p:sp>
      <p:sp>
        <p:nvSpPr>
          <p:cNvPr id="14" name="Inhaltsplatzhalter 13"/>
          <p:cNvSpPr>
            <a:spLocks noGrp="1"/>
          </p:cNvSpPr>
          <p:nvPr>
            <p:ph sz="half" idx="1"/>
          </p:nvPr>
        </p:nvSpPr>
        <p:spPr/>
        <p:txBody>
          <a:bodyPr/>
          <a:lstStyle/>
          <a:p>
            <a:pPr marL="0" indent="0">
              <a:buNone/>
            </a:pPr>
            <a:r>
              <a:rPr lang="en-US" dirty="0"/>
              <a:t>VEGAS is a 700 m² testing center for subsurface remediation – unique in Europe – that allows in situ remediation and site investigation methods for contaminated land and groundwater to be developed and tested under realistic site conditions and using real contaminants.</a:t>
            </a:r>
            <a:endParaRPr lang="de-DE" dirty="0"/>
          </a:p>
        </p:txBody>
      </p:sp>
      <p:pic>
        <p:nvPicPr>
          <p:cNvPr id="7" name="Bildplatzhalter 6" descr="Three students are standing in a big hall in our VEGAS testing cente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6084" r="16084"/>
          <a:stretch>
            <a:fillRect/>
          </a:stretch>
        </p:blipFill>
        <p:spPr/>
      </p:pic>
      <p:sp>
        <p:nvSpPr>
          <p:cNvPr id="17" name="Textfeld 4"/>
          <p:cNvSpPr txBox="1">
            <a:spLocks noChangeArrowheads="1"/>
          </p:cNvSpPr>
          <p:nvPr/>
        </p:nvSpPr>
        <p:spPr bwMode="auto">
          <a:xfrm rot="16200000">
            <a:off x="7359663" y="3712884"/>
            <a:ext cx="2458719"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a:solidFill>
                  <a:schemeClr val="bg1"/>
                </a:solidFill>
              </a:rPr>
              <a:t>Photo</a:t>
            </a:r>
            <a:r>
              <a:rPr lang="de-DE" altLang="de-DE" sz="800" b="0" dirty="0">
                <a:solidFill>
                  <a:schemeClr val="bg1"/>
                </a:solidFill>
              </a:rPr>
              <a:t>: </a:t>
            </a:r>
            <a:r>
              <a:rPr lang="de-DE" altLang="de-DE" sz="800" b="0" dirty="0">
                <a:solidFill>
                  <a:schemeClr val="bg1">
                    <a:lumMod val="95000"/>
                  </a:schemeClr>
                </a:solidFill>
              </a:rPr>
              <a:t>University </a:t>
            </a:r>
            <a:r>
              <a:rPr lang="de-DE" altLang="de-DE" sz="800" b="0" dirty="0" err="1">
                <a:solidFill>
                  <a:schemeClr val="bg1">
                    <a:lumMod val="95000"/>
                  </a:schemeClr>
                </a:solidFill>
              </a:rPr>
              <a:t>of</a:t>
            </a:r>
            <a:r>
              <a:rPr lang="de-DE" altLang="de-DE" sz="800" b="0" dirty="0">
                <a:solidFill>
                  <a:schemeClr val="bg1">
                    <a:lumMod val="95000"/>
                  </a:schemeClr>
                </a:solidFill>
              </a:rPr>
              <a:t> Stuttgart/Oliver Frohnauer</a:t>
            </a:r>
          </a:p>
        </p:txBody>
      </p:sp>
      <p:sp>
        <p:nvSpPr>
          <p:cNvPr id="2" name="Fußzeilenplatzhalter 1"/>
          <p:cNvSpPr>
            <a:spLocks noGrp="1"/>
          </p:cNvSpPr>
          <p:nvPr>
            <p:ph type="ftr" sz="quarter" idx="11"/>
          </p:nvPr>
        </p:nvSpPr>
        <p:spPr/>
        <p:txBody>
          <a:bodyPr/>
          <a:lstStyle/>
          <a:p>
            <a:r>
              <a:rPr lang="en-US" dirty="0"/>
              <a:t>University of Stuttgart</a:t>
            </a:r>
          </a:p>
        </p:txBody>
      </p:sp>
    </p:spTree>
    <p:extLst>
      <p:ext uri="{BB962C8B-B14F-4D97-AF65-F5344CB8AC3E}">
        <p14:creationId xmlns:p14="http://schemas.microsoft.com/office/powerpoint/2010/main" val="2668004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en-US" altLang="de-DE" dirty="0"/>
              <a:t>“</a:t>
            </a:r>
            <a:r>
              <a:rPr lang="de-DE" altLang="de-DE" dirty="0" err="1"/>
              <a:t>ArchiNeering</a:t>
            </a:r>
            <a:r>
              <a:rPr lang="en-US" altLang="de-DE" dirty="0"/>
              <a:t>”</a:t>
            </a:r>
            <a:endParaRPr lang="de-DE" dirty="0"/>
          </a:p>
        </p:txBody>
      </p:sp>
      <p:sp>
        <p:nvSpPr>
          <p:cNvPr id="2" name="Inhaltsplatzhalter 1"/>
          <p:cNvSpPr>
            <a:spLocks noGrp="1"/>
          </p:cNvSpPr>
          <p:nvPr>
            <p:ph sz="half" idx="1"/>
          </p:nvPr>
        </p:nvSpPr>
        <p:spPr/>
        <p:txBody>
          <a:bodyPr/>
          <a:lstStyle/>
          <a:p>
            <a:pPr marL="0" indent="0">
              <a:buNone/>
            </a:pPr>
            <a:r>
              <a:rPr lang="en-US" altLang="de-DE" dirty="0"/>
              <a:t>The term </a:t>
            </a:r>
            <a:r>
              <a:rPr lang="en-US" dirty="0"/>
              <a:t>“</a:t>
            </a:r>
            <a:r>
              <a:rPr lang="en-US" dirty="0" err="1"/>
              <a:t>A</a:t>
            </a:r>
            <a:r>
              <a:rPr lang="en-US" altLang="de-DE" dirty="0" err="1"/>
              <a:t>rchiNeering</a:t>
            </a:r>
            <a:r>
              <a:rPr lang="en-US" altLang="de-DE" dirty="0"/>
              <a:t>” stands for the typically close cooperation between Civil Engineering and Architecture at the University of Stuttgart. Bangkok’s new airport is an outstanding example of the concept’s application.</a:t>
            </a:r>
          </a:p>
        </p:txBody>
      </p:sp>
      <p:pic>
        <p:nvPicPr>
          <p:cNvPr id="9" name="Bildplatzhalter 8" descr="Bangkok Airport from the outside"/>
          <p:cNvPicPr>
            <a:picLocks noGrp="1" noChangeAspect="1"/>
          </p:cNvPicPr>
          <p:nvPr>
            <p:ph type="pic" sz="quarter" idx="14"/>
          </p:nvPr>
        </p:nvPicPr>
        <p:blipFill rotWithShape="1">
          <a:blip r:embed="rId3" cstate="screen">
            <a:extLst>
              <a:ext uri="{28A0092B-C50C-407E-A947-70E740481C1C}">
                <a14:useLocalDpi xmlns:a14="http://schemas.microsoft.com/office/drawing/2010/main"/>
              </a:ext>
            </a:extLst>
          </a:blip>
          <a:srcRect t="15149" b="15149"/>
          <a:stretch/>
        </p:blipFill>
        <p:spPr>
          <a:prstGeom prst="rect">
            <a:avLst/>
          </a:prstGeom>
          <a:noFill/>
          <a:ln>
            <a:noFill/>
          </a:ln>
        </p:spPr>
      </p:pic>
      <p:sp>
        <p:nvSpPr>
          <p:cNvPr id="19" name="Textfeld 4"/>
          <p:cNvSpPr txBox="1">
            <a:spLocks noChangeArrowheads="1"/>
          </p:cNvSpPr>
          <p:nvPr/>
        </p:nvSpPr>
        <p:spPr bwMode="auto">
          <a:xfrm rot="16200000">
            <a:off x="7855200" y="4208400"/>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a:solidFill>
                  <a:schemeClr val="bg1"/>
                </a:solidFill>
              </a:rPr>
              <a:t>Photo</a:t>
            </a:r>
            <a:r>
              <a:rPr lang="de-DE" altLang="de-DE" sz="800" b="0" dirty="0">
                <a:solidFill>
                  <a:schemeClr val="bg1"/>
                </a:solidFill>
              </a:rPr>
              <a:t>: Werner Sobek</a:t>
            </a:r>
          </a:p>
        </p:txBody>
      </p:sp>
      <p:sp>
        <p:nvSpPr>
          <p:cNvPr id="3" name="Fußzeilenplatzhalter 2"/>
          <p:cNvSpPr>
            <a:spLocks noGrp="1"/>
          </p:cNvSpPr>
          <p:nvPr>
            <p:ph type="ftr" sz="quarter" idx="11"/>
          </p:nvPr>
        </p:nvSpPr>
        <p:spPr/>
        <p:txBody>
          <a:bodyPr/>
          <a:lstStyle/>
          <a:p>
            <a:r>
              <a:rPr lang="en-US" dirty="0"/>
              <a:t>University of Stuttgart</a:t>
            </a:r>
          </a:p>
        </p:txBody>
      </p:sp>
    </p:spTree>
    <p:extLst>
      <p:ext uri="{BB962C8B-B14F-4D97-AF65-F5344CB8AC3E}">
        <p14:creationId xmlns:p14="http://schemas.microsoft.com/office/powerpoint/2010/main" val="3574656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en-GB" dirty="0"/>
              <a:t>IZKT</a:t>
            </a:r>
            <a:endParaRPr lang="de-DE" dirty="0"/>
          </a:p>
        </p:txBody>
      </p:sp>
      <p:sp>
        <p:nvSpPr>
          <p:cNvPr id="2" name="Inhaltsplatzhalter 1"/>
          <p:cNvSpPr>
            <a:spLocks noGrp="1"/>
          </p:cNvSpPr>
          <p:nvPr>
            <p:ph sz="half" idx="1"/>
          </p:nvPr>
        </p:nvSpPr>
        <p:spPr/>
        <p:txBody>
          <a:bodyPr/>
          <a:lstStyle/>
          <a:p>
            <a:pPr marL="0" indent="0">
              <a:buNone/>
            </a:pPr>
            <a:r>
              <a:rPr lang="en-US" altLang="de-DE" dirty="0"/>
              <a:t>The International Center for Cultural and Technological Studies (IZKT) investigates the interaction between cultural formations and technological innovation at an international level.</a:t>
            </a:r>
            <a:endParaRPr lang="en-GB" dirty="0"/>
          </a:p>
        </p:txBody>
      </p:sp>
      <p:pic>
        <p:nvPicPr>
          <p:cNvPr id="6" name="Bildplatzhalter 5" descr="A group of people sit on stage during an event."/>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332" t="-46" r="19273" b="46"/>
          <a:stretch/>
        </p:blipFill>
        <p:spPr/>
      </p:pic>
      <p:sp>
        <p:nvSpPr>
          <p:cNvPr id="10" name="Textfeld 4"/>
          <p:cNvSpPr txBox="1">
            <a:spLocks noChangeArrowheads="1"/>
          </p:cNvSpPr>
          <p:nvPr/>
        </p:nvSpPr>
        <p:spPr bwMode="auto">
          <a:xfrm rot="16200000">
            <a:off x="7523716" y="3876714"/>
            <a:ext cx="2131059"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a:solidFill>
                  <a:schemeClr val="bg2">
                    <a:lumMod val="60000"/>
                    <a:lumOff val="40000"/>
                  </a:schemeClr>
                </a:solidFill>
              </a:rPr>
              <a:t>Photo</a:t>
            </a:r>
            <a:r>
              <a:rPr lang="de-DE" altLang="de-DE" sz="800" b="0" dirty="0">
                <a:solidFill>
                  <a:schemeClr val="bg2">
                    <a:lumMod val="60000"/>
                    <a:lumOff val="40000"/>
                  </a:schemeClr>
                </a:solidFill>
              </a:rPr>
              <a:t>: © IZKT / Nora Heinzelmann</a:t>
            </a:r>
          </a:p>
        </p:txBody>
      </p:sp>
      <p:sp>
        <p:nvSpPr>
          <p:cNvPr id="3" name="Fußzeilenplatzhalter 2"/>
          <p:cNvSpPr>
            <a:spLocks noGrp="1"/>
          </p:cNvSpPr>
          <p:nvPr>
            <p:ph type="ftr" sz="quarter" idx="11"/>
          </p:nvPr>
        </p:nvSpPr>
        <p:spPr/>
        <p:txBody>
          <a:bodyPr/>
          <a:lstStyle/>
          <a:p>
            <a:r>
              <a:rPr lang="en-US" dirty="0"/>
              <a:t>University of Stuttgart</a:t>
            </a:r>
          </a:p>
        </p:txBody>
      </p:sp>
    </p:spTree>
    <p:extLst>
      <p:ext uri="{BB962C8B-B14F-4D97-AF65-F5344CB8AC3E}">
        <p14:creationId xmlns:p14="http://schemas.microsoft.com/office/powerpoint/2010/main" val="1325072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Beyond Usual Lectures</a:t>
            </a:r>
            <a:endParaRPr lang="de-DE" dirty="0"/>
          </a:p>
        </p:txBody>
      </p:sp>
    </p:spTree>
    <p:extLst>
      <p:ext uri="{BB962C8B-B14F-4D97-AF65-F5344CB8AC3E}">
        <p14:creationId xmlns:p14="http://schemas.microsoft.com/office/powerpoint/2010/main" val="1632275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platzhalter 6" descr="Four students stand outside one of our university buildings and talk to each other." title="Students in Vaihingen"/>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3112" b="3112"/>
          <a:stretch/>
        </p:blipFill>
        <p:spPr/>
      </p:pic>
      <p:sp>
        <p:nvSpPr>
          <p:cNvPr id="6" name="Textfeld 4"/>
          <p:cNvSpPr txBox="1">
            <a:spLocks noChangeArrowheads="1"/>
          </p:cNvSpPr>
          <p:nvPr/>
        </p:nvSpPr>
        <p:spPr bwMode="auto">
          <a:xfrm rot="16200000">
            <a:off x="7756438" y="4095244"/>
            <a:ext cx="252240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en-US" altLang="de-DE" sz="800" b="0" dirty="0">
                <a:solidFill>
                  <a:schemeClr val="bg1">
                    <a:lumMod val="75000"/>
                  </a:schemeClr>
                </a:solidFill>
              </a:rPr>
              <a:t>Photo: University of Stuttgart/Uli Regenscheit</a:t>
            </a:r>
          </a:p>
        </p:txBody>
      </p:sp>
      <p:sp>
        <p:nvSpPr>
          <p:cNvPr id="13" name="Titel 12" descr="About Us"/>
          <p:cNvSpPr>
            <a:spLocks noGrp="1"/>
          </p:cNvSpPr>
          <p:nvPr>
            <p:ph type="title"/>
          </p:nvPr>
        </p:nvSpPr>
        <p:spPr/>
        <p:txBody>
          <a:bodyPr/>
          <a:lstStyle/>
          <a:p>
            <a:r>
              <a:rPr lang="en-US" dirty="0"/>
              <a:t>About Us</a:t>
            </a:r>
            <a:endParaRPr lang="de-DE" dirty="0"/>
          </a:p>
        </p:txBody>
      </p:sp>
      <p:sp>
        <p:nvSpPr>
          <p:cNvPr id="14" name="Inhaltsplatzhalter 13"/>
          <p:cNvSpPr>
            <a:spLocks noGrp="1"/>
          </p:cNvSpPr>
          <p:nvPr>
            <p:ph sz="half" idx="1"/>
          </p:nvPr>
        </p:nvSpPr>
        <p:spPr/>
        <p:txBody>
          <a:bodyPr/>
          <a:lstStyle/>
          <a:p>
            <a:pPr marL="0" indent="0">
              <a:buNone/>
            </a:pPr>
            <a:r>
              <a:rPr lang="en-US" dirty="0"/>
              <a:t>We are a technology-oriented, </a:t>
            </a:r>
            <a:br>
              <a:rPr lang="en-US" dirty="0"/>
            </a:br>
            <a:r>
              <a:rPr lang="en-US" dirty="0"/>
              <a:t>globally connected University known</a:t>
            </a:r>
            <a:br>
              <a:rPr lang="en-US" dirty="0"/>
            </a:br>
            <a:r>
              <a:rPr lang="en-US" dirty="0"/>
              <a:t>for integrating engineering, natural</a:t>
            </a:r>
            <a:br>
              <a:rPr lang="en-US" dirty="0"/>
            </a:br>
            <a:r>
              <a:rPr lang="en-US" dirty="0"/>
              <a:t>and social sciences and the humanities</a:t>
            </a:r>
            <a:br>
              <a:rPr lang="en-US" dirty="0"/>
            </a:br>
            <a:r>
              <a:rPr lang="en-US" dirty="0"/>
              <a:t>in an interdisciplinary fashion.</a:t>
            </a:r>
          </a:p>
        </p:txBody>
      </p:sp>
      <p:sp>
        <p:nvSpPr>
          <p:cNvPr id="29" name="Fußzeilenplatzhalter 28"/>
          <p:cNvSpPr>
            <a:spLocks noGrp="1"/>
          </p:cNvSpPr>
          <p:nvPr>
            <p:ph type="ftr" sz="quarter" idx="13"/>
          </p:nvPr>
        </p:nvSpPr>
        <p:spPr/>
        <p:txBody>
          <a:bodyPr/>
          <a:lstStyle/>
          <a:p>
            <a:r>
              <a:rPr lang="en-US" dirty="0">
                <a:solidFill>
                  <a:schemeClr val="bg1"/>
                </a:solidFill>
              </a:rPr>
              <a:t>University of Stuttgart</a:t>
            </a:r>
          </a:p>
        </p:txBody>
      </p:sp>
    </p:spTree>
    <p:extLst>
      <p:ext uri="{BB962C8B-B14F-4D97-AF65-F5344CB8AC3E}">
        <p14:creationId xmlns:p14="http://schemas.microsoft.com/office/powerpoint/2010/main" val="3647992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el 18"/>
          <p:cNvSpPr>
            <a:spLocks noGrp="1"/>
          </p:cNvSpPr>
          <p:nvPr>
            <p:ph type="title"/>
          </p:nvPr>
        </p:nvSpPr>
        <p:spPr/>
        <p:txBody>
          <a:bodyPr/>
          <a:lstStyle/>
          <a:p>
            <a:r>
              <a:rPr lang="de-DE" dirty="0"/>
              <a:t>Racing Team</a:t>
            </a:r>
          </a:p>
        </p:txBody>
      </p:sp>
      <p:sp>
        <p:nvSpPr>
          <p:cNvPr id="6" name="Inhaltsplatzhalter 5"/>
          <p:cNvSpPr>
            <a:spLocks noGrp="1"/>
          </p:cNvSpPr>
          <p:nvPr>
            <p:ph sz="half" idx="1"/>
          </p:nvPr>
        </p:nvSpPr>
        <p:spPr/>
        <p:txBody>
          <a:bodyPr/>
          <a:lstStyle/>
          <a:p>
            <a:pPr marL="0" indent="0">
              <a:buNone/>
            </a:pPr>
            <a:r>
              <a:rPr lang="en-US" dirty="0"/>
              <a:t>The multiple world champions of Formula Student Electric and Formula Student Combustion are joining forces and working towards their joint success as the racing team of the University of Stuttgart.</a:t>
            </a:r>
            <a:endParaRPr lang="de-DE" altLang="de-DE" dirty="0"/>
          </a:p>
        </p:txBody>
      </p:sp>
      <p:pic>
        <p:nvPicPr>
          <p:cNvPr id="5" name="Bildplatzhalter 4" descr="Two members of the racing team in front of two self-built formula vehicles."/>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12258" r="12258"/>
          <a:stretch/>
        </p:blipFill>
        <p:spPr>
          <a:xfrm>
            <a:off x="4463688" y="1125424"/>
            <a:ext cx="4212000" cy="4184576"/>
          </a:xfrm>
        </p:spPr>
      </p:pic>
      <p:sp>
        <p:nvSpPr>
          <p:cNvPr id="12" name="Textfeld 4"/>
          <p:cNvSpPr txBox="1">
            <a:spLocks noChangeArrowheads="1"/>
          </p:cNvSpPr>
          <p:nvPr/>
        </p:nvSpPr>
        <p:spPr bwMode="auto">
          <a:xfrm rot="16200000">
            <a:off x="7757322" y="3065784"/>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algn="ctr" eaLnBrk="1" hangingPunct="1">
              <a:defRPr/>
            </a:pPr>
            <a:r>
              <a:rPr lang="de-DE" altLang="de-DE" sz="800" b="0" dirty="0" err="1">
                <a:solidFill>
                  <a:schemeClr val="bg1">
                    <a:lumMod val="85000"/>
                  </a:schemeClr>
                </a:solidFill>
              </a:rPr>
              <a:t>Photo</a:t>
            </a:r>
            <a:r>
              <a:rPr lang="de-DE" altLang="de-DE" sz="800" b="0" dirty="0">
                <a:solidFill>
                  <a:schemeClr val="bg1">
                    <a:lumMod val="85000"/>
                  </a:schemeClr>
                </a:solidFill>
              </a:rPr>
              <a:t>: </a:t>
            </a:r>
            <a:r>
              <a:rPr lang="de-DE" altLang="de-DE" sz="800" b="0" dirty="0" err="1">
                <a:solidFill>
                  <a:schemeClr val="bg1">
                    <a:lumMod val="85000"/>
                  </a:schemeClr>
                </a:solidFill>
              </a:rPr>
              <a:t>Partenfelder</a:t>
            </a:r>
            <a:endParaRPr lang="de-DE" altLang="de-DE" sz="800" b="0" dirty="0">
              <a:solidFill>
                <a:schemeClr val="bg1">
                  <a:lumMod val="85000"/>
                </a:schemeClr>
              </a:solidFill>
            </a:endParaRPr>
          </a:p>
        </p:txBody>
      </p:sp>
      <p:sp>
        <p:nvSpPr>
          <p:cNvPr id="3" name="Fußzeilenplatzhalter 2"/>
          <p:cNvSpPr>
            <a:spLocks noGrp="1"/>
          </p:cNvSpPr>
          <p:nvPr>
            <p:ph type="ftr" sz="quarter" idx="11"/>
          </p:nvPr>
        </p:nvSpPr>
        <p:spPr>
          <a:xfrm>
            <a:off x="466725" y="5418000"/>
            <a:ext cx="6063501" cy="123111"/>
          </a:xfrm>
        </p:spPr>
        <p:txBody>
          <a:bodyPr/>
          <a:lstStyle/>
          <a:p>
            <a:r>
              <a:rPr lang="en-US" dirty="0"/>
              <a:t>University of </a:t>
            </a:r>
            <a:r>
              <a:rPr lang="de-DE" dirty="0"/>
              <a:t>Stuttgart</a:t>
            </a:r>
          </a:p>
        </p:txBody>
      </p:sp>
    </p:spTree>
    <p:extLst>
      <p:ext uri="{BB962C8B-B14F-4D97-AF65-F5344CB8AC3E}">
        <p14:creationId xmlns:p14="http://schemas.microsoft.com/office/powerpoint/2010/main" val="2715138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el 18"/>
          <p:cNvSpPr>
            <a:spLocks noGrp="1"/>
          </p:cNvSpPr>
          <p:nvPr>
            <p:ph type="title"/>
          </p:nvPr>
        </p:nvSpPr>
        <p:spPr>
          <a:xfrm>
            <a:off x="468313" y="372753"/>
            <a:ext cx="8207375" cy="278290"/>
          </a:xfrm>
        </p:spPr>
        <p:txBody>
          <a:bodyPr/>
          <a:lstStyle/>
          <a:p>
            <a:r>
              <a:rPr lang="en-US" dirty="0" err="1"/>
              <a:t>InVentus</a:t>
            </a:r>
            <a:r>
              <a:rPr lang="en-US" dirty="0"/>
              <a:t> Team</a:t>
            </a:r>
            <a:endParaRPr lang="de-DE" dirty="0"/>
          </a:p>
        </p:txBody>
      </p:sp>
      <p:sp>
        <p:nvSpPr>
          <p:cNvPr id="6" name="Inhaltsplatzhalter 5"/>
          <p:cNvSpPr>
            <a:spLocks noGrp="1"/>
          </p:cNvSpPr>
          <p:nvPr>
            <p:ph sz="half" idx="1"/>
          </p:nvPr>
        </p:nvSpPr>
        <p:spPr/>
        <p:txBody>
          <a:bodyPr/>
          <a:lstStyle/>
          <a:p>
            <a:pPr marL="0" indent="0">
              <a:buNone/>
            </a:pPr>
            <a:r>
              <a:rPr lang="en-US" altLang="de-DE" dirty="0"/>
              <a:t>Driving against the wind – with a wind-driven vehicle: this is the challenge faced by the </a:t>
            </a:r>
            <a:r>
              <a:rPr lang="en-US" altLang="de-DE" dirty="0" err="1"/>
              <a:t>InVentus</a:t>
            </a:r>
            <a:r>
              <a:rPr lang="en-US" altLang="de-DE" dirty="0"/>
              <a:t> team of the University of Stuttgart.</a:t>
            </a:r>
            <a:endParaRPr lang="en-US" altLang="de-DE" dirty="0">
              <a:solidFill>
                <a:srgbClr val="FF0000"/>
              </a:solidFill>
            </a:endParaRPr>
          </a:p>
        </p:txBody>
      </p:sp>
      <p:pic>
        <p:nvPicPr>
          <p:cNvPr id="5" name="Bildplatzhalter 4" descr="Group photo of the InVentus team in front of one of their wind-driven vehicles."/>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6744" r="16744"/>
          <a:stretch>
            <a:fillRect/>
          </a:stretch>
        </p:blipFill>
        <p:spPr/>
      </p:pic>
      <p:sp>
        <p:nvSpPr>
          <p:cNvPr id="9" name="Textfeld 4"/>
          <p:cNvSpPr txBox="1">
            <a:spLocks noChangeArrowheads="1"/>
          </p:cNvSpPr>
          <p:nvPr/>
        </p:nvSpPr>
        <p:spPr bwMode="auto">
          <a:xfrm rot="16200000">
            <a:off x="7835025" y="2812844"/>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a:solidFill>
                  <a:schemeClr val="bg2"/>
                </a:solidFill>
              </a:rPr>
              <a:t>Photo</a:t>
            </a:r>
            <a:r>
              <a:rPr lang="de-DE" altLang="de-DE" sz="800" b="0" dirty="0">
                <a:solidFill>
                  <a:schemeClr val="bg2"/>
                </a:solidFill>
              </a:rPr>
              <a:t>: </a:t>
            </a:r>
            <a:r>
              <a:rPr lang="de-DE" altLang="de-DE" sz="800" b="0" dirty="0" err="1">
                <a:solidFill>
                  <a:schemeClr val="bg2"/>
                </a:solidFill>
              </a:rPr>
              <a:t>InVentus</a:t>
            </a:r>
            <a:endParaRPr lang="de-DE" altLang="de-DE" sz="800" b="0" dirty="0">
              <a:solidFill>
                <a:schemeClr val="bg2"/>
              </a:solidFill>
            </a:endParaRPr>
          </a:p>
        </p:txBody>
      </p:sp>
      <p:sp>
        <p:nvSpPr>
          <p:cNvPr id="3" name="Fußzeilenplatzhalter 2"/>
          <p:cNvSpPr>
            <a:spLocks noGrp="1"/>
          </p:cNvSpPr>
          <p:nvPr>
            <p:ph type="ftr" sz="quarter" idx="11"/>
          </p:nvPr>
        </p:nvSpPr>
        <p:spPr/>
        <p:txBody>
          <a:bodyPr/>
          <a:lstStyle/>
          <a:p>
            <a:r>
              <a:rPr lang="en-US" dirty="0"/>
              <a:t>University of Stuttgart</a:t>
            </a:r>
          </a:p>
        </p:txBody>
      </p:sp>
    </p:spTree>
    <p:extLst>
      <p:ext uri="{BB962C8B-B14F-4D97-AF65-F5344CB8AC3E}">
        <p14:creationId xmlns:p14="http://schemas.microsoft.com/office/powerpoint/2010/main" val="2562629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el 18"/>
          <p:cNvSpPr>
            <a:spLocks noGrp="1"/>
          </p:cNvSpPr>
          <p:nvPr>
            <p:ph type="title"/>
          </p:nvPr>
        </p:nvSpPr>
        <p:spPr>
          <a:xfrm>
            <a:off x="468314" y="396000"/>
            <a:ext cx="8207375" cy="278290"/>
          </a:xfrm>
        </p:spPr>
        <p:txBody>
          <a:bodyPr/>
          <a:lstStyle/>
          <a:p>
            <a:r>
              <a:rPr lang="en-US" altLang="de-DE" dirty="0"/>
              <a:t>“</a:t>
            </a:r>
            <a:r>
              <a:rPr lang="de-DE" dirty="0" err="1"/>
              <a:t>Crossing</a:t>
            </a:r>
            <a:r>
              <a:rPr lang="de-DE" dirty="0"/>
              <a:t> Borders</a:t>
            </a:r>
            <a:r>
              <a:rPr lang="en-US" altLang="de-DE" dirty="0"/>
              <a:t>”</a:t>
            </a:r>
            <a:endParaRPr lang="de-DE" dirty="0"/>
          </a:p>
        </p:txBody>
      </p:sp>
      <p:sp>
        <p:nvSpPr>
          <p:cNvPr id="6" name="Inhaltsplatzhalter 5"/>
          <p:cNvSpPr>
            <a:spLocks noGrp="1"/>
          </p:cNvSpPr>
          <p:nvPr>
            <p:ph sz="half" idx="1"/>
          </p:nvPr>
        </p:nvSpPr>
        <p:spPr>
          <a:xfrm>
            <a:off x="468000" y="1597025"/>
            <a:ext cx="3888341" cy="3492500"/>
          </a:xfrm>
        </p:spPr>
        <p:txBody>
          <a:bodyPr/>
          <a:lstStyle/>
          <a:p>
            <a:pPr marL="0" indent="0">
              <a:buNone/>
            </a:pPr>
            <a:r>
              <a:rPr lang="en-US" altLang="de-DE" dirty="0"/>
              <a:t>“C</a:t>
            </a:r>
            <a:r>
              <a:rPr lang="de-DE" dirty="0" err="1"/>
              <a:t>rossing</a:t>
            </a:r>
            <a:r>
              <a:rPr lang="de-DE" dirty="0"/>
              <a:t> Borders</a:t>
            </a:r>
            <a:r>
              <a:rPr lang="en-US" altLang="de-DE" dirty="0"/>
              <a:t>”, the students‘ initiative for renewable energy, has achieved a lot already: in 2012 they installed a hot water supply system as well as solar panels for an orphanage in South Africa. In 2014, they carried out an educational project in Montenegro. At present, they focus on school projects in and around Stuttgart and recently built a small windmill near </a:t>
            </a:r>
            <a:r>
              <a:rPr lang="en-US" altLang="de-DE" dirty="0" err="1"/>
              <a:t>Würzburg</a:t>
            </a:r>
            <a:r>
              <a:rPr lang="en-US" altLang="de-DE" dirty="0"/>
              <a:t>.</a:t>
            </a:r>
            <a:endParaRPr lang="de-DE" dirty="0"/>
          </a:p>
          <a:p>
            <a:pPr marL="0" indent="0">
              <a:buNone/>
            </a:pPr>
            <a:endParaRPr lang="de-DE" dirty="0"/>
          </a:p>
        </p:txBody>
      </p:sp>
      <p:pic>
        <p:nvPicPr>
          <p:cNvPr id="9" name="Bildplatzhalter 8" descr="A student presenting a project about wind and renewable energy."/>
          <p:cNvPicPr>
            <a:picLocks noGrp="1" noChangeAspect="1"/>
          </p:cNvPicPr>
          <p:nvPr>
            <p:ph type="pic" sz="quarter" idx="14"/>
          </p:nvPr>
        </p:nvPicPr>
        <p:blipFill rotWithShape="1">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l="21853" r="3147"/>
          <a:stretch/>
        </p:blipFill>
        <p:spPr/>
      </p:pic>
      <p:sp>
        <p:nvSpPr>
          <p:cNvPr id="7" name="Textfeld 4"/>
          <p:cNvSpPr txBox="1">
            <a:spLocks noChangeArrowheads="1"/>
          </p:cNvSpPr>
          <p:nvPr/>
        </p:nvSpPr>
        <p:spPr bwMode="auto">
          <a:xfrm rot="16200000">
            <a:off x="7804800" y="2846380"/>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a:solidFill>
                  <a:schemeClr val="bg2">
                    <a:lumMod val="60000"/>
                    <a:lumOff val="40000"/>
                  </a:schemeClr>
                </a:solidFill>
              </a:rPr>
              <a:t>Photo</a:t>
            </a:r>
            <a:r>
              <a:rPr lang="de-DE" altLang="de-DE" sz="800" b="0" dirty="0">
                <a:solidFill>
                  <a:schemeClr val="bg2">
                    <a:lumMod val="60000"/>
                    <a:lumOff val="40000"/>
                  </a:schemeClr>
                </a:solidFill>
              </a:rPr>
              <a:t>: cbs-ev.org</a:t>
            </a:r>
          </a:p>
        </p:txBody>
      </p:sp>
      <p:sp>
        <p:nvSpPr>
          <p:cNvPr id="3" name="Fußzeilenplatzhalter 2"/>
          <p:cNvSpPr>
            <a:spLocks noGrp="1"/>
          </p:cNvSpPr>
          <p:nvPr>
            <p:ph type="ftr" sz="quarter" idx="11"/>
          </p:nvPr>
        </p:nvSpPr>
        <p:spPr>
          <a:xfrm>
            <a:off x="466726" y="5418000"/>
            <a:ext cx="6063501" cy="126000"/>
          </a:xfrm>
        </p:spPr>
        <p:txBody>
          <a:bodyPr/>
          <a:lstStyle/>
          <a:p>
            <a:r>
              <a:rPr lang="en-US" dirty="0"/>
              <a:t>University of Stuttgart</a:t>
            </a:r>
          </a:p>
        </p:txBody>
      </p:sp>
    </p:spTree>
    <p:extLst>
      <p:ext uri="{BB962C8B-B14F-4D97-AF65-F5344CB8AC3E}">
        <p14:creationId xmlns:p14="http://schemas.microsoft.com/office/powerpoint/2010/main" val="3127824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el 18"/>
          <p:cNvSpPr>
            <a:spLocks noGrp="1"/>
          </p:cNvSpPr>
          <p:nvPr>
            <p:ph type="title"/>
          </p:nvPr>
        </p:nvSpPr>
        <p:spPr/>
        <p:txBody>
          <a:bodyPr/>
          <a:lstStyle/>
          <a:p>
            <a:r>
              <a:rPr lang="en-US" dirty="0"/>
              <a:t>Choir and Orchestra</a:t>
            </a:r>
            <a:endParaRPr lang="de-DE" dirty="0"/>
          </a:p>
        </p:txBody>
      </p:sp>
      <p:sp>
        <p:nvSpPr>
          <p:cNvPr id="6" name="Inhaltsplatzhalter 5"/>
          <p:cNvSpPr>
            <a:spLocks noGrp="1"/>
          </p:cNvSpPr>
          <p:nvPr>
            <p:ph sz="half" idx="1"/>
          </p:nvPr>
        </p:nvSpPr>
        <p:spPr/>
        <p:txBody>
          <a:bodyPr/>
          <a:lstStyle/>
          <a:p>
            <a:pPr marL="0" indent="0">
              <a:buNone/>
            </a:pPr>
            <a:r>
              <a:rPr lang="en-US" altLang="de-DE" dirty="0"/>
              <a:t>Academic Choir and Orchestra: Both ensembles – of around 100 members each – conduct concert tours not only in Europe, but also in Russia, Latin America (Brazil), the USA (Oregon), and China.</a:t>
            </a:r>
          </a:p>
        </p:txBody>
      </p:sp>
      <p:pic>
        <p:nvPicPr>
          <p:cNvPr id="3" name="Bildplatzhalter 2" descr="A string orchestra"/>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586" r="32996"/>
          <a:stretch/>
        </p:blipFill>
        <p:spPr/>
      </p:pic>
      <p:sp>
        <p:nvSpPr>
          <p:cNvPr id="12" name="Textfeld 4"/>
          <p:cNvSpPr txBox="1">
            <a:spLocks noChangeArrowheads="1"/>
          </p:cNvSpPr>
          <p:nvPr/>
        </p:nvSpPr>
        <p:spPr bwMode="auto">
          <a:xfrm rot="16200000">
            <a:off x="7470980" y="3080889"/>
            <a:ext cx="203640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algn="ctr" eaLnBrk="1" hangingPunct="1">
              <a:defRPr/>
            </a:pPr>
            <a:r>
              <a:rPr lang="de-DE" altLang="de-DE" sz="800" b="0" dirty="0" err="1">
                <a:solidFill>
                  <a:schemeClr val="bg2">
                    <a:lumMod val="60000"/>
                    <a:lumOff val="40000"/>
                  </a:schemeClr>
                </a:solidFill>
              </a:rPr>
              <a:t>Photo</a:t>
            </a:r>
            <a:r>
              <a:rPr lang="de-DE" altLang="de-DE" sz="800" b="0" dirty="0">
                <a:solidFill>
                  <a:schemeClr val="bg2">
                    <a:lumMod val="60000"/>
                    <a:lumOff val="40000"/>
                  </a:schemeClr>
                </a:solidFill>
              </a:rPr>
              <a:t>: Dieter Schmid, </a:t>
            </a:r>
          </a:p>
          <a:p>
            <a:pPr algn="ctr" eaLnBrk="1" hangingPunct="1">
              <a:defRPr/>
            </a:pPr>
            <a:r>
              <a:rPr lang="de-DE" altLang="de-DE" sz="800" b="0" dirty="0" err="1">
                <a:solidFill>
                  <a:schemeClr val="bg2">
                    <a:lumMod val="60000"/>
                    <a:lumOff val="40000"/>
                  </a:schemeClr>
                </a:solidFill>
              </a:rPr>
              <a:t>Unimusik</a:t>
            </a:r>
            <a:r>
              <a:rPr lang="de-DE" altLang="de-DE" sz="800" b="0" dirty="0">
                <a:solidFill>
                  <a:schemeClr val="bg2">
                    <a:lumMod val="60000"/>
                    <a:lumOff val="40000"/>
                  </a:schemeClr>
                </a:solidFill>
              </a:rPr>
              <a:t> Stuttgart</a:t>
            </a:r>
          </a:p>
        </p:txBody>
      </p:sp>
      <p:sp>
        <p:nvSpPr>
          <p:cNvPr id="4" name="Fußzeilenplatzhalter 3"/>
          <p:cNvSpPr>
            <a:spLocks noGrp="1"/>
          </p:cNvSpPr>
          <p:nvPr>
            <p:ph type="ftr" sz="quarter" idx="11"/>
          </p:nvPr>
        </p:nvSpPr>
        <p:spPr/>
        <p:txBody>
          <a:bodyPr/>
          <a:lstStyle/>
          <a:p>
            <a:r>
              <a:rPr lang="en-US" dirty="0"/>
              <a:t>University of Stuttgart</a:t>
            </a:r>
          </a:p>
        </p:txBody>
      </p:sp>
    </p:spTree>
    <p:extLst>
      <p:ext uri="{BB962C8B-B14F-4D97-AF65-F5344CB8AC3E}">
        <p14:creationId xmlns:p14="http://schemas.microsoft.com/office/powerpoint/2010/main" val="2279533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el 18"/>
          <p:cNvSpPr>
            <a:spLocks noGrp="1"/>
          </p:cNvSpPr>
          <p:nvPr>
            <p:ph type="title"/>
          </p:nvPr>
        </p:nvSpPr>
        <p:spPr/>
        <p:txBody>
          <a:bodyPr/>
          <a:lstStyle/>
          <a:p>
            <a:r>
              <a:rPr lang="en-US" dirty="0"/>
              <a:t>Connecting with Refugees</a:t>
            </a:r>
            <a:endParaRPr lang="de-DE" dirty="0"/>
          </a:p>
        </p:txBody>
      </p:sp>
      <p:sp>
        <p:nvSpPr>
          <p:cNvPr id="6" name="Inhaltsplatzhalter 5"/>
          <p:cNvSpPr>
            <a:spLocks noGrp="1"/>
          </p:cNvSpPr>
          <p:nvPr>
            <p:ph sz="half" idx="1"/>
          </p:nvPr>
        </p:nvSpPr>
        <p:spPr/>
        <p:txBody>
          <a:bodyPr/>
          <a:lstStyle/>
          <a:p>
            <a:pPr marL="0" indent="0">
              <a:buNone/>
            </a:pPr>
            <a:r>
              <a:rPr lang="en-US" dirty="0"/>
              <a:t>Meeting places, language classes and buddy projects, sports groups, political discussions, and mentoring – the University of Stuttgart offers multiple opportunities for refugees to connect. Students and staff who engage in these projects are mostly volunteers. Their dedication to this cause</a:t>
            </a:r>
            <a:r>
              <a:rPr lang="en-US" dirty="0">
                <a:solidFill>
                  <a:srgbClr val="FF0000"/>
                </a:solidFill>
              </a:rPr>
              <a:t> </a:t>
            </a:r>
            <a:r>
              <a:rPr lang="en-US" dirty="0"/>
              <a:t>is remarkable.</a:t>
            </a:r>
          </a:p>
        </p:txBody>
      </p:sp>
      <p:pic>
        <p:nvPicPr>
          <p:cNvPr id="3" name="Bildplatzhalter 2" descr="Three students looking at a brochure."/>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6279" r="16279"/>
          <a:stretch>
            <a:fillRect/>
          </a:stretch>
        </p:blipFill>
        <p:spPr/>
      </p:pic>
      <p:sp>
        <p:nvSpPr>
          <p:cNvPr id="7" name="Textfeld 4"/>
          <p:cNvSpPr txBox="1">
            <a:spLocks noChangeArrowheads="1"/>
          </p:cNvSpPr>
          <p:nvPr/>
        </p:nvSpPr>
        <p:spPr bwMode="auto">
          <a:xfrm rot="16200000">
            <a:off x="7530748" y="2623117"/>
            <a:ext cx="2036407"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a:solidFill>
                  <a:schemeClr val="bg1"/>
                </a:solidFill>
              </a:rPr>
              <a:t>Photo</a:t>
            </a:r>
            <a:r>
              <a:rPr lang="de-DE" altLang="de-DE" sz="800" b="0" dirty="0">
                <a:solidFill>
                  <a:schemeClr val="bg1"/>
                </a:solidFill>
              </a:rPr>
              <a:t>: Bettina Künzler</a:t>
            </a:r>
          </a:p>
        </p:txBody>
      </p:sp>
      <p:sp>
        <p:nvSpPr>
          <p:cNvPr id="5" name="Fußzeilenplatzhalter 4"/>
          <p:cNvSpPr>
            <a:spLocks noGrp="1"/>
          </p:cNvSpPr>
          <p:nvPr>
            <p:ph type="ftr" sz="quarter" idx="11"/>
          </p:nvPr>
        </p:nvSpPr>
        <p:spPr/>
        <p:txBody>
          <a:bodyPr/>
          <a:lstStyle/>
          <a:p>
            <a:r>
              <a:rPr lang="en-US" dirty="0"/>
              <a:t>University of Stuttgart</a:t>
            </a:r>
          </a:p>
        </p:txBody>
      </p:sp>
    </p:spTree>
    <p:extLst>
      <p:ext uri="{BB962C8B-B14F-4D97-AF65-F5344CB8AC3E}">
        <p14:creationId xmlns:p14="http://schemas.microsoft.com/office/powerpoint/2010/main" val="2173485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Stuttgart</a:t>
            </a:r>
            <a:br>
              <a:rPr lang="en-US" dirty="0"/>
            </a:br>
            <a:r>
              <a:rPr lang="en-US" dirty="0"/>
              <a:t>City and Region</a:t>
            </a:r>
            <a:endParaRPr lang="de-DE" dirty="0"/>
          </a:p>
        </p:txBody>
      </p:sp>
    </p:spTree>
    <p:extLst>
      <p:ext uri="{BB962C8B-B14F-4D97-AF65-F5344CB8AC3E}">
        <p14:creationId xmlns:p14="http://schemas.microsoft.com/office/powerpoint/2010/main" val="3624389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t>Cultural Highlights</a:t>
            </a:r>
            <a:endParaRPr lang="de-DE" dirty="0"/>
          </a:p>
        </p:txBody>
      </p:sp>
      <p:sp>
        <p:nvSpPr>
          <p:cNvPr id="21" name="Textplatzhalter 20"/>
          <p:cNvSpPr>
            <a:spLocks noGrp="1"/>
          </p:cNvSpPr>
          <p:nvPr>
            <p:ph type="body" sz="quarter" idx="22"/>
          </p:nvPr>
        </p:nvSpPr>
        <p:spPr/>
        <p:txBody>
          <a:bodyPr/>
          <a:lstStyle/>
          <a:p>
            <a:pPr marL="180000" indent="-180000">
              <a:buFont typeface="Arial" panose="020B0604020202020204" pitchFamily="34" charset="0"/>
              <a:buChar char="•"/>
            </a:pPr>
            <a:r>
              <a:rPr lang="en-US" altLang="de-DE" sz="1400" dirty="0"/>
              <a:t>The castles of the former kings of</a:t>
            </a:r>
            <a:r>
              <a:rPr lang="en-GB" altLang="de-DE" sz="1400" dirty="0"/>
              <a:t> </a:t>
            </a:r>
            <a:r>
              <a:rPr lang="en-US" altLang="de-DE" sz="1400" dirty="0"/>
              <a:t>Württemberg and Europe’s biggest zoological and botanical garden</a:t>
            </a:r>
          </a:p>
          <a:p>
            <a:pPr marL="180000" indent="-180000">
              <a:buFont typeface="Arial" panose="020B0604020202020204" pitchFamily="34" charset="0"/>
              <a:buChar char="•"/>
            </a:pPr>
            <a:r>
              <a:rPr lang="en-US" altLang="de-DE" sz="1400" dirty="0"/>
              <a:t>The Stuttgart Opera – repeated winner of the “Best Opera of the Year” </a:t>
            </a:r>
          </a:p>
          <a:p>
            <a:pPr marL="180000" indent="-180000">
              <a:buFont typeface="Arial" panose="020B0604020202020204" pitchFamily="34" charset="0"/>
              <a:buChar char="•"/>
            </a:pPr>
            <a:r>
              <a:rPr lang="en-US" altLang="de-DE" sz="1400" dirty="0"/>
              <a:t>The legendary Stuttgart Ballet</a:t>
            </a:r>
            <a:r>
              <a:rPr lang="de-DE" altLang="de-DE" sz="1400" dirty="0"/>
              <a:t> – </a:t>
            </a:r>
            <a:r>
              <a:rPr lang="en-US" altLang="de-DE" sz="1400" dirty="0"/>
              <a:t>founded by John </a:t>
            </a:r>
            <a:r>
              <a:rPr lang="en-US" altLang="de-DE" sz="1400" dirty="0" err="1"/>
              <a:t>Cranko</a:t>
            </a:r>
            <a:endParaRPr lang="en-US" altLang="de-DE" sz="1400" dirty="0"/>
          </a:p>
        </p:txBody>
      </p:sp>
      <p:pic>
        <p:nvPicPr>
          <p:cNvPr id="4" name="Bildplatzhalter 3" descr="A water lily in a pond in front of a Wilhelma building."/>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l="637" r="637"/>
          <a:stretch>
            <a:fillRect/>
          </a:stretch>
        </p:blipFill>
        <p:spPr/>
      </p:pic>
      <p:sp>
        <p:nvSpPr>
          <p:cNvPr id="37" name="Textfeld 4"/>
          <p:cNvSpPr txBox="1">
            <a:spLocks noChangeArrowheads="1"/>
          </p:cNvSpPr>
          <p:nvPr/>
        </p:nvSpPr>
        <p:spPr bwMode="auto">
          <a:xfrm rot="16200000">
            <a:off x="2212286" y="2796330"/>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a:solidFill>
                  <a:schemeClr val="bg2">
                    <a:lumMod val="60000"/>
                    <a:lumOff val="40000"/>
                  </a:schemeClr>
                </a:solidFill>
              </a:rPr>
              <a:t>Photo</a:t>
            </a:r>
            <a:r>
              <a:rPr lang="de-DE" altLang="de-DE" sz="800" b="0" dirty="0">
                <a:solidFill>
                  <a:schemeClr val="bg2">
                    <a:lumMod val="60000"/>
                    <a:lumOff val="40000"/>
                  </a:schemeClr>
                </a:solidFill>
              </a:rPr>
              <a:t>: </a:t>
            </a:r>
            <a:r>
              <a:rPr lang="de-DE" altLang="de-DE" sz="800" b="0" dirty="0" err="1">
                <a:solidFill>
                  <a:schemeClr val="bg2">
                    <a:lumMod val="60000"/>
                    <a:lumOff val="40000"/>
                  </a:schemeClr>
                </a:solidFill>
              </a:rPr>
              <a:t>Wilhelma</a:t>
            </a:r>
            <a:r>
              <a:rPr lang="de-DE" altLang="de-DE" sz="800" b="0" dirty="0">
                <a:solidFill>
                  <a:schemeClr val="bg2">
                    <a:lumMod val="60000"/>
                    <a:lumOff val="40000"/>
                  </a:schemeClr>
                </a:solidFill>
              </a:rPr>
              <a:t> Stuttgart</a:t>
            </a:r>
          </a:p>
        </p:txBody>
      </p:sp>
      <p:pic>
        <p:nvPicPr>
          <p:cNvPr id="6" name="Bildplatzhalter 5" descr="The Stuttgart Opera House"/>
          <p:cNvPicPr>
            <a:picLocks noGrp="1" noChangeAspect="1"/>
          </p:cNvPicPr>
          <p:nvPr>
            <p:ph type="pic" sz="quarter" idx="20"/>
          </p:nvPr>
        </p:nvPicPr>
        <p:blipFill>
          <a:blip r:embed="rId4">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val="0"/>
              </a:ext>
            </a:extLst>
          </a:blip>
          <a:srcRect l="722" r="722"/>
          <a:stretch>
            <a:fillRect/>
          </a:stretch>
        </p:blipFill>
        <p:spPr/>
      </p:pic>
      <p:sp>
        <p:nvSpPr>
          <p:cNvPr id="41" name="Textfeld 4"/>
          <p:cNvSpPr txBox="1">
            <a:spLocks noChangeArrowheads="1"/>
          </p:cNvSpPr>
          <p:nvPr/>
        </p:nvSpPr>
        <p:spPr bwMode="auto">
          <a:xfrm rot="16200000">
            <a:off x="5118582" y="2595095"/>
            <a:ext cx="174700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a:solidFill>
                  <a:schemeClr val="bg1">
                    <a:lumMod val="65000"/>
                  </a:schemeClr>
                </a:solidFill>
              </a:rPr>
              <a:t>Photo</a:t>
            </a:r>
            <a:r>
              <a:rPr lang="de-DE" altLang="de-DE" sz="800" b="0" dirty="0">
                <a:solidFill>
                  <a:schemeClr val="bg1">
                    <a:lumMod val="65000"/>
                  </a:schemeClr>
                </a:solidFill>
              </a:rPr>
              <a:t>  © Stuttgart-Marketing GmbH / Achim Mende</a:t>
            </a:r>
          </a:p>
        </p:txBody>
      </p:sp>
      <p:pic>
        <p:nvPicPr>
          <p:cNvPr id="35" name="Bildplatzhalter 34" descr="Two ballet dancers are in the middle while being surrounded by other ballet dancers."/>
          <p:cNvPicPr>
            <a:picLocks noGrp="1" noChangeAspect="1"/>
          </p:cNvPicPr>
          <p:nvPr>
            <p:ph type="pic" sz="quarter" idx="21"/>
          </p:nvPr>
        </p:nvPicPr>
        <p:blipFill>
          <a:blip r:embed="rId6">
            <a:extLst>
              <a:ext uri="{28A0092B-C50C-407E-A947-70E740481C1C}">
                <a14:useLocalDpi xmlns:a14="http://schemas.microsoft.com/office/drawing/2010/main" val="0"/>
              </a:ext>
            </a:extLst>
          </a:blip>
          <a:srcRect l="1294" r="1294"/>
          <a:stretch>
            <a:fillRect/>
          </a:stretch>
        </p:blipFill>
        <p:spPr/>
      </p:pic>
      <p:sp>
        <p:nvSpPr>
          <p:cNvPr id="36" name="Textfeld 4"/>
          <p:cNvSpPr txBox="1">
            <a:spLocks noChangeArrowheads="1"/>
          </p:cNvSpPr>
          <p:nvPr/>
        </p:nvSpPr>
        <p:spPr bwMode="auto">
          <a:xfrm rot="16200000">
            <a:off x="8308581" y="2796331"/>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a:solidFill>
                  <a:schemeClr val="bg2">
                    <a:lumMod val="40000"/>
                    <a:lumOff val="60000"/>
                  </a:schemeClr>
                </a:solidFill>
              </a:rPr>
              <a:t>Photo</a:t>
            </a:r>
            <a:r>
              <a:rPr lang="de-DE" altLang="de-DE" sz="800" b="0" dirty="0">
                <a:solidFill>
                  <a:schemeClr val="bg2">
                    <a:lumMod val="40000"/>
                    <a:lumOff val="60000"/>
                  </a:schemeClr>
                </a:solidFill>
              </a:rPr>
              <a:t>: © Stuttgarter Ballett</a:t>
            </a:r>
          </a:p>
        </p:txBody>
      </p:sp>
      <p:sp>
        <p:nvSpPr>
          <p:cNvPr id="17" name="Fußzeilenplatzhalter 3"/>
          <p:cNvSpPr txBox="1">
            <a:spLocks/>
          </p:cNvSpPr>
          <p:nvPr/>
        </p:nvSpPr>
        <p:spPr>
          <a:xfrm>
            <a:off x="466725" y="5418000"/>
            <a:ext cx="6063501" cy="126000"/>
          </a:xfrm>
          <a:prstGeom prst="rect">
            <a:avLst/>
          </a:prstGeom>
        </p:spPr>
        <p:txBody>
          <a:bodyPr lIns="0" tIns="0" rIns="0" bIns="0"/>
          <a:lstStyle>
            <a:defPPr>
              <a:defRPr lang="en-US"/>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a:lstStyle>
          <a:p>
            <a:r>
              <a:rPr lang="en-US" sz="800" dirty="0"/>
              <a:t>University of Stuttgart</a:t>
            </a:r>
          </a:p>
        </p:txBody>
      </p:sp>
    </p:spTree>
    <p:extLst>
      <p:ext uri="{BB962C8B-B14F-4D97-AF65-F5344CB8AC3E}">
        <p14:creationId xmlns:p14="http://schemas.microsoft.com/office/powerpoint/2010/main" val="1565272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t>Hightech </a:t>
            </a:r>
            <a:r>
              <a:rPr lang="de-DE" altLang="de-DE" dirty="0" err="1"/>
              <a:t>and</a:t>
            </a:r>
            <a:r>
              <a:rPr lang="de-DE" altLang="de-DE" dirty="0"/>
              <a:t> </a:t>
            </a:r>
            <a:r>
              <a:rPr lang="de-DE" altLang="de-DE" dirty="0" err="1"/>
              <a:t>Innovations</a:t>
            </a:r>
            <a:r>
              <a:rPr lang="de-DE" altLang="de-DE" dirty="0"/>
              <a:t> - </a:t>
            </a:r>
            <a:r>
              <a:rPr lang="en-US" altLang="de-DE" dirty="0"/>
              <a:t>The Stuttgart Region</a:t>
            </a:r>
            <a:endParaRPr lang="de-DE" dirty="0"/>
          </a:p>
        </p:txBody>
      </p:sp>
      <p:sp>
        <p:nvSpPr>
          <p:cNvPr id="21" name="Textplatzhalter 20"/>
          <p:cNvSpPr>
            <a:spLocks noGrp="1"/>
          </p:cNvSpPr>
          <p:nvPr>
            <p:ph type="body" sz="quarter" idx="22"/>
          </p:nvPr>
        </p:nvSpPr>
        <p:spPr/>
        <p:txBody>
          <a:bodyPr/>
          <a:lstStyle/>
          <a:p>
            <a:pPr marL="180000" indent="-180000">
              <a:buFont typeface="Arial" panose="020B0604020202020204" pitchFamily="34" charset="0"/>
              <a:buChar char="•"/>
            </a:pPr>
            <a:r>
              <a:rPr lang="en-US" altLang="de-DE" sz="1400" dirty="0"/>
              <a:t>Head offices and manufacturing sites of </a:t>
            </a:r>
            <a:r>
              <a:rPr lang="de-DE" altLang="de-DE" sz="1400" dirty="0"/>
              <a:t>global </a:t>
            </a:r>
            <a:r>
              <a:rPr lang="de-DE" altLang="de-DE" sz="1400" dirty="0" err="1"/>
              <a:t>players</a:t>
            </a:r>
            <a:r>
              <a:rPr lang="de-DE" altLang="de-DE" sz="1400" dirty="0"/>
              <a:t>, such </a:t>
            </a:r>
            <a:r>
              <a:rPr lang="de-DE" altLang="de-DE" sz="1400" dirty="0" err="1"/>
              <a:t>as</a:t>
            </a:r>
            <a:r>
              <a:rPr lang="de-DE" altLang="de-DE" sz="1400" dirty="0"/>
              <a:t> Bosch, Mercedes-Benz, Porsche, and IBM</a:t>
            </a:r>
          </a:p>
          <a:p>
            <a:pPr marL="180000" lvl="0" indent="-180000">
              <a:buClr>
                <a:srgbClr val="00BEFF"/>
              </a:buClr>
              <a:buFont typeface="Arial" panose="020B0604020202020204" pitchFamily="34" charset="0"/>
              <a:buChar char="•"/>
            </a:pPr>
            <a:r>
              <a:rPr lang="en-US" altLang="de-DE" sz="1400" dirty="0"/>
              <a:t>Region with the strongest innovation index in Baden-Württemberg </a:t>
            </a:r>
            <a:r>
              <a:rPr lang="en-US" altLang="de-DE" sz="1200" dirty="0">
                <a:solidFill>
                  <a:srgbClr val="3E444C"/>
                </a:solidFill>
              </a:rPr>
              <a:t>(Federal Statistical Office 2020)</a:t>
            </a:r>
          </a:p>
          <a:p>
            <a:pPr marL="180000" indent="-180000">
              <a:buFont typeface="Arial" panose="020B0604020202020204" pitchFamily="34" charset="0"/>
              <a:buChar char="•"/>
            </a:pPr>
            <a:r>
              <a:rPr lang="en-US" altLang="de-DE" sz="1400" dirty="0"/>
              <a:t>Industry investment in Research and Development: 2</a:t>
            </a:r>
            <a:r>
              <a:rPr lang="en-US" altLang="de-DE" sz="1400" baseline="30000" dirty="0"/>
              <a:t>nd</a:t>
            </a:r>
            <a:r>
              <a:rPr lang="en-US" altLang="de-DE" sz="1400" dirty="0"/>
              <a:t> place in Europe </a:t>
            </a:r>
            <a:r>
              <a:rPr lang="en-US" altLang="de-DE" sz="1200" dirty="0"/>
              <a:t>(Eurostat 2022, data from 2019)</a:t>
            </a:r>
          </a:p>
          <a:p>
            <a:pPr marL="180000" indent="-180000"/>
            <a:endParaRPr lang="de-DE" sz="1400" dirty="0"/>
          </a:p>
        </p:txBody>
      </p:sp>
      <p:pic>
        <p:nvPicPr>
          <p:cNvPr id="3" name="Bildplatzhalter 2" descr="Two people observing a car."/>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l="744" r="744"/>
          <a:stretch>
            <a:fillRect/>
          </a:stretch>
        </p:blipFill>
        <p:spPr/>
      </p:pic>
      <p:sp>
        <p:nvSpPr>
          <p:cNvPr id="19" name="Textfeld 4"/>
          <p:cNvSpPr txBox="1">
            <a:spLocks noChangeArrowheads="1"/>
          </p:cNvSpPr>
          <p:nvPr/>
        </p:nvSpPr>
        <p:spPr bwMode="auto">
          <a:xfrm rot="16200000">
            <a:off x="2195980" y="2805902"/>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a:solidFill>
                  <a:schemeClr val="bg1"/>
                </a:solidFill>
              </a:rPr>
              <a:t>Photo</a:t>
            </a:r>
            <a:r>
              <a:rPr lang="de-DE" altLang="de-DE" sz="800" b="0" dirty="0">
                <a:solidFill>
                  <a:schemeClr val="bg1"/>
                </a:solidFill>
              </a:rPr>
              <a:t>: Alwin </a:t>
            </a:r>
            <a:r>
              <a:rPr lang="de-DE" altLang="de-DE" sz="800" b="0" dirty="0" err="1">
                <a:solidFill>
                  <a:schemeClr val="bg1"/>
                </a:solidFill>
              </a:rPr>
              <a:t>Maigler</a:t>
            </a:r>
            <a:endParaRPr lang="de-DE" altLang="de-DE" sz="800" b="0" dirty="0">
              <a:solidFill>
                <a:schemeClr val="bg1"/>
              </a:solidFill>
            </a:endParaRPr>
          </a:p>
        </p:txBody>
      </p:sp>
      <p:pic>
        <p:nvPicPr>
          <p:cNvPr id="7" name="Bildplatzhalter 6" descr="Handshake between a human and a robot."/>
          <p:cNvPicPr>
            <a:picLocks noGrp="1" noChangeAspect="1"/>
          </p:cNvPicPr>
          <p:nvPr>
            <p:ph type="pic" sz="quarter" idx="20"/>
          </p:nvPr>
        </p:nvPicPr>
        <p:blipFill>
          <a:blip r:embed="rId4">
            <a:extLst>
              <a:ext uri="{28A0092B-C50C-407E-A947-70E740481C1C}">
                <a14:useLocalDpi xmlns:a14="http://schemas.microsoft.com/office/drawing/2010/main" val="0"/>
              </a:ext>
            </a:extLst>
          </a:blip>
          <a:srcRect l="644" r="644"/>
          <a:stretch>
            <a:fillRect/>
          </a:stretch>
        </p:blipFill>
        <p:spPr/>
      </p:pic>
      <p:sp>
        <p:nvSpPr>
          <p:cNvPr id="17" name="Textfeld 4"/>
          <p:cNvSpPr txBox="1">
            <a:spLocks noChangeArrowheads="1"/>
          </p:cNvSpPr>
          <p:nvPr/>
        </p:nvSpPr>
        <p:spPr bwMode="auto">
          <a:xfrm rot="16200000">
            <a:off x="5111650" y="2629325"/>
            <a:ext cx="180165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a:solidFill>
                  <a:schemeClr val="bg1"/>
                </a:solidFill>
              </a:rPr>
              <a:t>Photo</a:t>
            </a:r>
            <a:r>
              <a:rPr lang="de-DE" altLang="de-DE" sz="800" b="0" dirty="0">
                <a:solidFill>
                  <a:schemeClr val="bg1"/>
                </a:solidFill>
              </a:rPr>
              <a:t>: zapp2photo, </a:t>
            </a:r>
            <a:r>
              <a:rPr lang="de-DE" altLang="de-DE" sz="800" b="0" dirty="0" err="1">
                <a:solidFill>
                  <a:schemeClr val="bg1"/>
                </a:solidFill>
              </a:rPr>
              <a:t>Fotolia</a:t>
            </a:r>
            <a:endParaRPr lang="de-DE" altLang="de-DE" sz="800" b="0" dirty="0">
              <a:solidFill>
                <a:schemeClr val="bg1"/>
              </a:solidFill>
            </a:endParaRPr>
          </a:p>
        </p:txBody>
      </p:sp>
      <p:pic>
        <p:nvPicPr>
          <p:cNvPr id="11" name="Bildplatzhalter 10" descr="A machine engraving a piece of metal."/>
          <p:cNvPicPr>
            <a:picLocks noGrp="1" noChangeAspect="1"/>
          </p:cNvPicPr>
          <p:nvPr>
            <p:ph type="pic" sz="quarter" idx="21"/>
          </p:nvPr>
        </p:nvPicPr>
        <p:blipFill>
          <a:blip r:embed="rId5">
            <a:extLst>
              <a:ext uri="{28A0092B-C50C-407E-A947-70E740481C1C}">
                <a14:useLocalDpi xmlns:a14="http://schemas.microsoft.com/office/drawing/2010/main" val="0"/>
              </a:ext>
            </a:extLst>
          </a:blip>
          <a:srcRect l="674" r="674"/>
          <a:stretch>
            <a:fillRect/>
          </a:stretch>
        </p:blipFill>
        <p:spPr/>
      </p:pic>
      <p:sp>
        <p:nvSpPr>
          <p:cNvPr id="20" name="Textfeld 4"/>
          <p:cNvSpPr txBox="1">
            <a:spLocks noChangeArrowheads="1"/>
          </p:cNvSpPr>
          <p:nvPr/>
        </p:nvSpPr>
        <p:spPr bwMode="auto">
          <a:xfrm rot="16200000">
            <a:off x="8291981" y="2805902"/>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a:solidFill>
                  <a:schemeClr val="bg1"/>
                </a:solidFill>
              </a:rPr>
              <a:t>Photo</a:t>
            </a:r>
            <a:r>
              <a:rPr lang="de-DE" altLang="de-DE" sz="800" b="0" dirty="0">
                <a:solidFill>
                  <a:schemeClr val="bg1"/>
                </a:solidFill>
              </a:rPr>
              <a:t>: IFSW</a:t>
            </a:r>
          </a:p>
        </p:txBody>
      </p:sp>
      <p:sp>
        <p:nvSpPr>
          <p:cNvPr id="13" name="Fußzeilenplatzhalter 3"/>
          <p:cNvSpPr txBox="1">
            <a:spLocks/>
          </p:cNvSpPr>
          <p:nvPr/>
        </p:nvSpPr>
        <p:spPr>
          <a:xfrm>
            <a:off x="466725" y="5418000"/>
            <a:ext cx="6063501" cy="126000"/>
          </a:xfrm>
          <a:prstGeom prst="rect">
            <a:avLst/>
          </a:prstGeom>
        </p:spPr>
        <p:txBody>
          <a:bodyPr lIns="0" tIns="0" rIns="0" bIns="0"/>
          <a:lstStyle>
            <a:defPPr>
              <a:defRPr lang="en-US"/>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a:lstStyle>
          <a:p>
            <a:r>
              <a:rPr lang="en-US" sz="800" dirty="0"/>
              <a:t>University of Stuttgart</a:t>
            </a:r>
          </a:p>
        </p:txBody>
      </p:sp>
    </p:spTree>
    <p:extLst>
      <p:ext uri="{BB962C8B-B14F-4D97-AF65-F5344CB8AC3E}">
        <p14:creationId xmlns:p14="http://schemas.microsoft.com/office/powerpoint/2010/main" val="2625130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p:txBody>
          <a:bodyPr/>
          <a:lstStyle/>
          <a:p>
            <a:r>
              <a:rPr lang="de-DE" dirty="0" err="1"/>
              <a:t>Thank</a:t>
            </a:r>
            <a:r>
              <a:rPr lang="de-DE" dirty="0"/>
              <a:t> </a:t>
            </a:r>
            <a:r>
              <a:rPr lang="de-DE" dirty="0" err="1"/>
              <a:t>you</a:t>
            </a:r>
            <a:r>
              <a:rPr lang="de-DE" dirty="0"/>
              <a:t>!</a:t>
            </a:r>
          </a:p>
        </p:txBody>
      </p:sp>
      <p:sp>
        <p:nvSpPr>
          <p:cNvPr id="17" name="Bildplatzhalter 16" descr="Placeholder for a portrait"/>
          <p:cNvSpPr>
            <a:spLocks noGrp="1"/>
          </p:cNvSpPr>
          <p:nvPr>
            <p:ph type="pic" sz="quarter" idx="14"/>
          </p:nvPr>
        </p:nvSpPr>
        <p:spPr/>
      </p:sp>
      <p:sp>
        <p:nvSpPr>
          <p:cNvPr id="18" name="Textplatzhalter 17"/>
          <p:cNvSpPr>
            <a:spLocks noGrp="1"/>
          </p:cNvSpPr>
          <p:nvPr>
            <p:ph type="body" sz="quarter" idx="15"/>
          </p:nvPr>
        </p:nvSpPr>
        <p:spPr/>
        <p:txBody>
          <a:bodyPr/>
          <a:lstStyle/>
          <a:p>
            <a:endParaRPr lang="de-DE"/>
          </a:p>
        </p:txBody>
      </p:sp>
      <p:sp>
        <p:nvSpPr>
          <p:cNvPr id="22" name="Textplatzhalter 21"/>
          <p:cNvSpPr>
            <a:spLocks noGrp="1"/>
          </p:cNvSpPr>
          <p:nvPr>
            <p:ph type="body" sz="quarter" idx="19"/>
          </p:nvPr>
        </p:nvSpPr>
        <p:spPr/>
        <p:txBody>
          <a:bodyPr/>
          <a:lstStyle/>
          <a:p>
            <a:endParaRPr lang="de-DE"/>
          </a:p>
        </p:txBody>
      </p:sp>
      <p:sp>
        <p:nvSpPr>
          <p:cNvPr id="19" name="Textplatzhalter 18"/>
          <p:cNvSpPr>
            <a:spLocks noGrp="1"/>
          </p:cNvSpPr>
          <p:nvPr>
            <p:ph type="body" sz="quarter" idx="16"/>
          </p:nvPr>
        </p:nvSpPr>
        <p:spPr/>
        <p:txBody>
          <a:bodyPr/>
          <a:lstStyle/>
          <a:p>
            <a:endParaRPr lang="de-DE"/>
          </a:p>
        </p:txBody>
      </p:sp>
      <p:sp>
        <p:nvSpPr>
          <p:cNvPr id="20" name="Textplatzhalter 19"/>
          <p:cNvSpPr>
            <a:spLocks noGrp="1"/>
          </p:cNvSpPr>
          <p:nvPr>
            <p:ph type="body" sz="quarter" idx="17"/>
          </p:nvPr>
        </p:nvSpPr>
        <p:spPr/>
        <p:txBody>
          <a:bodyPr/>
          <a:lstStyle/>
          <a:p>
            <a:endParaRPr lang="de-DE"/>
          </a:p>
        </p:txBody>
      </p:sp>
      <p:sp>
        <p:nvSpPr>
          <p:cNvPr id="21" name="Textplatzhalter 20"/>
          <p:cNvSpPr>
            <a:spLocks noGrp="1"/>
          </p:cNvSpPr>
          <p:nvPr>
            <p:ph type="body" sz="quarter" idx="18"/>
          </p:nvPr>
        </p:nvSpPr>
        <p:spPr/>
        <p:txBody>
          <a:bodyPr/>
          <a:lstStyle/>
          <a:p>
            <a:endParaRPr lang="de-DE"/>
          </a:p>
        </p:txBody>
      </p:sp>
      <p:sp>
        <p:nvSpPr>
          <p:cNvPr id="23" name="Textplatzhalter 22"/>
          <p:cNvSpPr>
            <a:spLocks noGrp="1"/>
          </p:cNvSpPr>
          <p:nvPr>
            <p:ph type="body" sz="quarter" idx="20"/>
          </p:nvPr>
        </p:nvSpPr>
        <p:spPr/>
        <p:txBody>
          <a:bodyPr/>
          <a:lstStyle/>
          <a:p>
            <a:endParaRPr lang="de-DE"/>
          </a:p>
        </p:txBody>
      </p:sp>
    </p:spTree>
    <p:extLst>
      <p:ext uri="{BB962C8B-B14F-4D97-AF65-F5344CB8AC3E}">
        <p14:creationId xmlns:p14="http://schemas.microsoft.com/office/powerpoint/2010/main" val="73342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platzhalter 5" descr="Students on bikes, electric scooters and on foot in front of a large university building in Vaihingen." title="Students on campus"/>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3112" b="3112"/>
          <a:stretch>
            <a:fillRect/>
          </a:stretch>
        </p:blipFill>
        <p:spPr/>
      </p:pic>
      <p:sp>
        <p:nvSpPr>
          <p:cNvPr id="7" name="Textfeld 4"/>
          <p:cNvSpPr txBox="1">
            <a:spLocks noChangeArrowheads="1"/>
          </p:cNvSpPr>
          <p:nvPr/>
        </p:nvSpPr>
        <p:spPr bwMode="auto">
          <a:xfrm rot="16200000">
            <a:off x="7721593" y="4076194"/>
            <a:ext cx="256050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en-US" altLang="de-DE" sz="800" b="0" dirty="0">
                <a:solidFill>
                  <a:schemeClr val="bg1">
                    <a:lumMod val="85000"/>
                  </a:schemeClr>
                </a:solidFill>
              </a:rPr>
              <a:t>Photo: University of Stuttgart/Uli Regenscheit</a:t>
            </a:r>
          </a:p>
        </p:txBody>
      </p:sp>
      <p:sp>
        <p:nvSpPr>
          <p:cNvPr id="3" name="Titel 2" descr="Basic Data"/>
          <p:cNvSpPr>
            <a:spLocks noGrp="1"/>
          </p:cNvSpPr>
          <p:nvPr>
            <p:ph type="title"/>
          </p:nvPr>
        </p:nvSpPr>
        <p:spPr/>
        <p:txBody>
          <a:bodyPr/>
          <a:lstStyle/>
          <a:p>
            <a:r>
              <a:rPr lang="en-US" dirty="0"/>
              <a:t>Basic Data</a:t>
            </a:r>
            <a:endParaRPr lang="de-DE" dirty="0"/>
          </a:p>
        </p:txBody>
      </p:sp>
      <p:sp>
        <p:nvSpPr>
          <p:cNvPr id="4" name="Inhaltsplatzhalter 3"/>
          <p:cNvSpPr>
            <a:spLocks noGrp="1"/>
          </p:cNvSpPr>
          <p:nvPr>
            <p:ph sz="half" idx="1"/>
          </p:nvPr>
        </p:nvSpPr>
        <p:spPr/>
        <p:txBody>
          <a:bodyPr/>
          <a:lstStyle/>
          <a:p>
            <a:r>
              <a:rPr lang="en-US" altLang="de-DE" dirty="0"/>
              <a:t>21,500 students enrolled at 10 faculties</a:t>
            </a:r>
          </a:p>
          <a:p>
            <a:r>
              <a:rPr lang="en-US" altLang="de-DE" dirty="0"/>
              <a:t>270 full professors</a:t>
            </a:r>
          </a:p>
          <a:p>
            <a:r>
              <a:rPr lang="en-US" altLang="de-DE" dirty="0"/>
              <a:t>3,300 academic staff in total</a:t>
            </a:r>
          </a:p>
          <a:p>
            <a:r>
              <a:rPr lang="en-US" altLang="de-DE" dirty="0"/>
              <a:t>1,850 non-academic staff</a:t>
            </a:r>
          </a:p>
          <a:p>
            <a:r>
              <a:rPr lang="en-US" altLang="de-DE" dirty="0"/>
              <a:t>Cooperation with a large number of non-university research institutions</a:t>
            </a:r>
          </a:p>
          <a:p>
            <a:r>
              <a:rPr lang="en-US" altLang="de-DE" dirty="0"/>
              <a:t>6 Collaborative Research Centers</a:t>
            </a:r>
          </a:p>
          <a:p>
            <a:r>
              <a:rPr lang="en-US" altLang="de-DE" dirty="0"/>
              <a:t>2 </a:t>
            </a:r>
            <a:r>
              <a:rPr lang="de-DE" dirty="0"/>
              <a:t>Clusters </a:t>
            </a:r>
            <a:r>
              <a:rPr lang="de-DE" dirty="0" err="1"/>
              <a:t>of</a:t>
            </a:r>
            <a:r>
              <a:rPr lang="de-DE" dirty="0"/>
              <a:t> Excellence</a:t>
            </a:r>
          </a:p>
        </p:txBody>
      </p:sp>
      <p:sp>
        <p:nvSpPr>
          <p:cNvPr id="2" name="Fußzeilenplatzhalter 1"/>
          <p:cNvSpPr>
            <a:spLocks noGrp="1"/>
          </p:cNvSpPr>
          <p:nvPr>
            <p:ph type="ftr" sz="quarter" idx="13"/>
          </p:nvPr>
        </p:nvSpPr>
        <p:spPr/>
        <p:txBody>
          <a:bodyPr/>
          <a:lstStyle/>
          <a:p>
            <a:r>
              <a:rPr lang="en-US" dirty="0">
                <a:solidFill>
                  <a:schemeClr val="bg1"/>
                </a:solidFill>
              </a:rPr>
              <a:t>University of Stuttgart</a:t>
            </a:r>
          </a:p>
        </p:txBody>
      </p:sp>
    </p:spTree>
    <p:extLst>
      <p:ext uri="{BB962C8B-B14F-4D97-AF65-F5344CB8AC3E}">
        <p14:creationId xmlns:p14="http://schemas.microsoft.com/office/powerpoint/2010/main" val="2340987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platzhalter 6" descr="Students on our campus in Stuttgart Stadtmitte"/>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3840" b="3840"/>
          <a:stretch>
            <a:fillRect/>
          </a:stretch>
        </p:blipFill>
        <p:spPr/>
      </p:pic>
      <p:sp>
        <p:nvSpPr>
          <p:cNvPr id="9" name="Textfeld 4"/>
          <p:cNvSpPr txBox="1">
            <a:spLocks noChangeArrowheads="1"/>
          </p:cNvSpPr>
          <p:nvPr/>
        </p:nvSpPr>
        <p:spPr bwMode="auto">
          <a:xfrm rot="16200000">
            <a:off x="7416079" y="3775204"/>
            <a:ext cx="316248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en-US" altLang="de-DE" sz="800" b="0" dirty="0">
                <a:solidFill>
                  <a:schemeClr val="bg1">
                    <a:lumMod val="85000"/>
                  </a:schemeClr>
                </a:solidFill>
              </a:rPr>
              <a:t>Photo: University of Stuttgart/Uli Regenscheit</a:t>
            </a:r>
          </a:p>
        </p:txBody>
      </p:sp>
      <p:sp>
        <p:nvSpPr>
          <p:cNvPr id="3" name="Titel 2" descr="An International Profile"/>
          <p:cNvSpPr>
            <a:spLocks noGrp="1"/>
          </p:cNvSpPr>
          <p:nvPr>
            <p:ph type="title"/>
          </p:nvPr>
        </p:nvSpPr>
        <p:spPr/>
        <p:txBody>
          <a:bodyPr/>
          <a:lstStyle/>
          <a:p>
            <a:r>
              <a:rPr lang="en-US" dirty="0"/>
              <a:t>An International Profile</a:t>
            </a:r>
            <a:endParaRPr lang="de-DE" dirty="0"/>
          </a:p>
        </p:txBody>
      </p:sp>
      <p:sp>
        <p:nvSpPr>
          <p:cNvPr id="4" name="Inhaltsplatzhalter 3"/>
          <p:cNvSpPr>
            <a:spLocks noGrp="1"/>
          </p:cNvSpPr>
          <p:nvPr>
            <p:ph sz="half" idx="1"/>
          </p:nvPr>
        </p:nvSpPr>
        <p:spPr/>
        <p:txBody>
          <a:bodyPr/>
          <a:lstStyle/>
          <a:p>
            <a:pPr marL="179388" indent="-179388"/>
            <a:r>
              <a:rPr lang="en-US" altLang="de-DE"/>
              <a:t>About 4,800 </a:t>
            </a:r>
            <a:r>
              <a:rPr lang="en-US" altLang="de-DE" dirty="0"/>
              <a:t>international </a:t>
            </a:r>
            <a:r>
              <a:rPr lang="en-GB" altLang="de-DE" dirty="0"/>
              <a:t>students</a:t>
            </a:r>
            <a:br>
              <a:rPr lang="en-GB" altLang="de-DE" dirty="0"/>
            </a:br>
            <a:r>
              <a:rPr lang="en-GB" altLang="de-DE" dirty="0"/>
              <a:t>from more than 100 countries</a:t>
            </a:r>
            <a:endParaRPr lang="de-DE" altLang="de-DE" dirty="0"/>
          </a:p>
          <a:p>
            <a:pPr marL="179388" indent="-179388"/>
            <a:r>
              <a:rPr lang="en-US" altLang="de-DE" dirty="0"/>
              <a:t>International Center for Cultural and Technological Studies</a:t>
            </a:r>
            <a:endParaRPr lang="de-DE" altLang="de-DE" dirty="0"/>
          </a:p>
          <a:p>
            <a:pPr marL="179388" indent="-179388"/>
            <a:r>
              <a:rPr lang="en-GB" altLang="de-DE" dirty="0"/>
              <a:t>Master’s programs taught in English</a:t>
            </a:r>
            <a:endParaRPr lang="de-DE" altLang="de-DE" dirty="0"/>
          </a:p>
          <a:p>
            <a:pPr marL="179388" indent="-179388"/>
            <a:r>
              <a:rPr lang="en-GB" altLang="de-DE" dirty="0"/>
              <a:t>More than 400 partner universities throughout the world</a:t>
            </a:r>
            <a:endParaRPr lang="de-DE" dirty="0"/>
          </a:p>
        </p:txBody>
      </p:sp>
      <p:sp>
        <p:nvSpPr>
          <p:cNvPr id="5" name="Fußzeilenplatzhalter 4"/>
          <p:cNvSpPr>
            <a:spLocks noGrp="1"/>
          </p:cNvSpPr>
          <p:nvPr>
            <p:ph type="ftr" sz="quarter" idx="13"/>
          </p:nvPr>
        </p:nvSpPr>
        <p:spPr/>
        <p:txBody>
          <a:bodyPr/>
          <a:lstStyle/>
          <a:p>
            <a:r>
              <a:rPr lang="en-US" dirty="0">
                <a:solidFill>
                  <a:schemeClr val="bg1"/>
                </a:solidFill>
              </a:rPr>
              <a:t>University of Stuttgart</a:t>
            </a:r>
          </a:p>
        </p:txBody>
      </p:sp>
    </p:spTree>
    <p:extLst>
      <p:ext uri="{BB962C8B-B14F-4D97-AF65-F5344CB8AC3E}">
        <p14:creationId xmlns:p14="http://schemas.microsoft.com/office/powerpoint/2010/main" val="1170546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platzhalter 5" descr="Pavilion made out of fiber composite components. " title="Fiber pavilion"/>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3127" b="3127"/>
          <a:stretch>
            <a:fillRect/>
          </a:stretch>
        </p:blipFill>
        <p:spPr/>
      </p:pic>
      <p:sp>
        <p:nvSpPr>
          <p:cNvPr id="10" name="Textfeld 4"/>
          <p:cNvSpPr txBox="1">
            <a:spLocks noChangeArrowheads="1"/>
          </p:cNvSpPr>
          <p:nvPr/>
        </p:nvSpPr>
        <p:spPr bwMode="auto">
          <a:xfrm rot="16200000">
            <a:off x="7580623" y="3935224"/>
            <a:ext cx="284244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a:solidFill>
                  <a:schemeClr val="bg1">
                    <a:lumMod val="95000"/>
                  </a:schemeClr>
                </a:solidFill>
              </a:rPr>
              <a:t>Photo</a:t>
            </a:r>
            <a:r>
              <a:rPr lang="de-DE" altLang="de-DE" sz="800" b="0" dirty="0">
                <a:solidFill>
                  <a:schemeClr val="bg1">
                    <a:lumMod val="95000"/>
                  </a:schemeClr>
                </a:solidFill>
              </a:rPr>
              <a:t>: ICD/ITKE University </a:t>
            </a:r>
            <a:r>
              <a:rPr lang="de-DE" altLang="de-DE" sz="800" b="0" dirty="0" err="1">
                <a:solidFill>
                  <a:schemeClr val="bg1">
                    <a:lumMod val="95000"/>
                  </a:schemeClr>
                </a:solidFill>
              </a:rPr>
              <a:t>of</a:t>
            </a:r>
            <a:r>
              <a:rPr lang="de-DE" altLang="de-DE" sz="800" b="0" dirty="0">
                <a:solidFill>
                  <a:schemeClr val="bg1">
                    <a:lumMod val="95000"/>
                  </a:schemeClr>
                </a:solidFill>
              </a:rPr>
              <a:t> Stuttgart</a:t>
            </a:r>
          </a:p>
        </p:txBody>
      </p:sp>
      <p:sp>
        <p:nvSpPr>
          <p:cNvPr id="3" name="Titel 2" descr="Vision: The Stuttgart Way"/>
          <p:cNvSpPr>
            <a:spLocks noGrp="1"/>
          </p:cNvSpPr>
          <p:nvPr>
            <p:ph type="title"/>
          </p:nvPr>
        </p:nvSpPr>
        <p:spPr/>
        <p:txBody>
          <a:bodyPr/>
          <a:lstStyle/>
          <a:p>
            <a:r>
              <a:rPr lang="de-DE" dirty="0"/>
              <a:t>Vision: The Stuttgart Way</a:t>
            </a:r>
          </a:p>
        </p:txBody>
      </p:sp>
      <p:sp>
        <p:nvSpPr>
          <p:cNvPr id="4" name="Inhaltsplatzhalter 3"/>
          <p:cNvSpPr>
            <a:spLocks noGrp="1"/>
          </p:cNvSpPr>
          <p:nvPr>
            <p:ph sz="half" idx="1"/>
          </p:nvPr>
        </p:nvSpPr>
        <p:spPr/>
        <p:txBody>
          <a:bodyPr/>
          <a:lstStyle/>
          <a:p>
            <a:pPr marL="0" indent="0">
              <a:buNone/>
            </a:pPr>
            <a:r>
              <a:rPr lang="en-US" altLang="de-DE" dirty="0"/>
              <a:t>We are visionaries for the topics of the future on the Stuttgart Way of integrated interdisciplinary research and teaching. </a:t>
            </a:r>
          </a:p>
          <a:p>
            <a:pPr marL="0" indent="0">
              <a:buNone/>
            </a:pPr>
            <a:r>
              <a:rPr lang="en-US" altLang="de-DE" dirty="0"/>
              <a:t>The “Stuttgart Way”, standing for collaboration of complementary disciplines, initiates unique possibilities to ask new questions and to develop answers together.</a:t>
            </a:r>
          </a:p>
        </p:txBody>
      </p:sp>
      <p:sp>
        <p:nvSpPr>
          <p:cNvPr id="2" name="Fußzeilenplatzhalter 1"/>
          <p:cNvSpPr>
            <a:spLocks noGrp="1"/>
          </p:cNvSpPr>
          <p:nvPr>
            <p:ph type="ftr" sz="quarter" idx="13"/>
          </p:nvPr>
        </p:nvSpPr>
        <p:spPr/>
        <p:txBody>
          <a:bodyPr/>
          <a:lstStyle/>
          <a:p>
            <a:r>
              <a:rPr lang="en-US" dirty="0">
                <a:solidFill>
                  <a:schemeClr val="bg1"/>
                </a:solidFill>
              </a:rPr>
              <a:t>University of Stuttgart</a:t>
            </a:r>
          </a:p>
        </p:txBody>
      </p:sp>
    </p:spTree>
    <p:extLst>
      <p:ext uri="{BB962C8B-B14F-4D97-AF65-F5344CB8AC3E}">
        <p14:creationId xmlns:p14="http://schemas.microsoft.com/office/powerpoint/2010/main" val="1007664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Bildplatzhalter 8" descr="A compass "/>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6585" b="6585"/>
          <a:stretch>
            <a:fillRect/>
          </a:stretch>
        </p:blipFill>
        <p:spPr/>
      </p:pic>
      <p:sp>
        <p:nvSpPr>
          <p:cNvPr id="8" name="Textfeld 4"/>
          <p:cNvSpPr txBox="1">
            <a:spLocks noChangeArrowheads="1"/>
          </p:cNvSpPr>
          <p:nvPr/>
        </p:nvSpPr>
        <p:spPr bwMode="auto">
          <a:xfrm rot="16200000">
            <a:off x="8153101" y="4507703"/>
            <a:ext cx="1697483"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a:solidFill>
                  <a:schemeClr val="bg1">
                    <a:lumMod val="75000"/>
                  </a:schemeClr>
                </a:solidFill>
              </a:rPr>
              <a:t>Photo</a:t>
            </a:r>
            <a:r>
              <a:rPr lang="de-DE" altLang="de-DE" sz="800" b="0" dirty="0">
                <a:solidFill>
                  <a:schemeClr val="bg1">
                    <a:lumMod val="75000"/>
                  </a:schemeClr>
                </a:solidFill>
              </a:rPr>
              <a:t>: </a:t>
            </a:r>
            <a:r>
              <a:rPr lang="de-DE" altLang="de-DE" sz="800" b="0" dirty="0" err="1">
                <a:solidFill>
                  <a:schemeClr val="bg1">
                    <a:lumMod val="75000"/>
                  </a:schemeClr>
                </a:solidFill>
              </a:rPr>
              <a:t>benvenuto</a:t>
            </a:r>
            <a:r>
              <a:rPr lang="de-DE" altLang="de-DE" sz="800" b="0" dirty="0">
                <a:solidFill>
                  <a:schemeClr val="bg1">
                    <a:lumMod val="75000"/>
                  </a:schemeClr>
                </a:solidFill>
              </a:rPr>
              <a:t> / photocase.de</a:t>
            </a:r>
          </a:p>
        </p:txBody>
      </p:sp>
      <p:sp>
        <p:nvSpPr>
          <p:cNvPr id="5" name="Titel 4" descr="Strategic Goals"/>
          <p:cNvSpPr>
            <a:spLocks noGrp="1"/>
          </p:cNvSpPr>
          <p:nvPr>
            <p:ph type="title"/>
          </p:nvPr>
        </p:nvSpPr>
        <p:spPr/>
        <p:txBody>
          <a:bodyPr/>
          <a:lstStyle/>
          <a:p>
            <a:r>
              <a:rPr lang="en-US" dirty="0"/>
              <a:t>Strategic Goals</a:t>
            </a:r>
            <a:endParaRPr lang="de-DE" dirty="0"/>
          </a:p>
        </p:txBody>
      </p:sp>
      <p:sp>
        <p:nvSpPr>
          <p:cNvPr id="4" name="Inhaltsplatzhalter 3"/>
          <p:cNvSpPr>
            <a:spLocks noGrp="1"/>
          </p:cNvSpPr>
          <p:nvPr>
            <p:ph sz="half" idx="1"/>
          </p:nvPr>
        </p:nvSpPr>
        <p:spPr/>
        <p:txBody>
          <a:bodyPr/>
          <a:lstStyle/>
          <a:p>
            <a:r>
              <a:rPr lang="en-US" altLang="de-DE" sz="1500" dirty="0"/>
              <a:t>Networked disciplines (Stuttgart Way)</a:t>
            </a:r>
          </a:p>
          <a:p>
            <a:r>
              <a:rPr lang="en-US" altLang="de-DE" sz="1500" dirty="0"/>
              <a:t>World-renowned research university</a:t>
            </a:r>
          </a:p>
          <a:p>
            <a:r>
              <a:rPr lang="en-US" altLang="de-DE" sz="1500" dirty="0"/>
              <a:t>Attractive for students </a:t>
            </a:r>
          </a:p>
          <a:p>
            <a:r>
              <a:rPr lang="en-US" altLang="de-DE" sz="1500" dirty="0"/>
              <a:t>Reliable partner for knowledge and technology transfer </a:t>
            </a:r>
          </a:p>
          <a:p>
            <a:r>
              <a:rPr lang="en-US" altLang="de-DE" sz="1500" dirty="0"/>
              <a:t>Dependable employer</a:t>
            </a:r>
          </a:p>
          <a:p>
            <a:r>
              <a:rPr lang="en-US" altLang="de-DE" sz="1500" dirty="0"/>
              <a:t>Internationally involved and networked</a:t>
            </a:r>
          </a:p>
          <a:p>
            <a:r>
              <a:rPr lang="en-US" altLang="de-DE" sz="1500" dirty="0"/>
              <a:t>Active for a sustainable development</a:t>
            </a:r>
          </a:p>
        </p:txBody>
      </p:sp>
      <p:sp>
        <p:nvSpPr>
          <p:cNvPr id="6" name="Fußzeilenplatzhalter 5"/>
          <p:cNvSpPr>
            <a:spLocks noGrp="1"/>
          </p:cNvSpPr>
          <p:nvPr>
            <p:ph type="ftr" sz="quarter" idx="13"/>
          </p:nvPr>
        </p:nvSpPr>
        <p:spPr/>
        <p:txBody>
          <a:bodyPr/>
          <a:lstStyle/>
          <a:p>
            <a:r>
              <a:rPr lang="en-US" dirty="0"/>
              <a:t>University of Stuttgart</a:t>
            </a:r>
          </a:p>
        </p:txBody>
      </p:sp>
    </p:spTree>
    <p:extLst>
      <p:ext uri="{BB962C8B-B14F-4D97-AF65-F5344CB8AC3E}">
        <p14:creationId xmlns:p14="http://schemas.microsoft.com/office/powerpoint/2010/main" val="3076963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platzhalter 5" descr="A mountain chain"/>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3102" b="3102"/>
          <a:stretch>
            <a:fillRect/>
          </a:stretch>
        </p:blipFill>
        <p:spPr/>
      </p:pic>
      <p:sp>
        <p:nvSpPr>
          <p:cNvPr id="10" name="Textfeld 4"/>
          <p:cNvSpPr txBox="1">
            <a:spLocks noChangeArrowheads="1"/>
          </p:cNvSpPr>
          <p:nvPr/>
        </p:nvSpPr>
        <p:spPr bwMode="auto">
          <a:xfrm rot="16200000">
            <a:off x="8268021" y="4622622"/>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err="1">
                <a:solidFill>
                  <a:schemeClr val="bg1">
                    <a:lumMod val="65000"/>
                  </a:schemeClr>
                </a:solidFill>
              </a:rPr>
              <a:t>Photo</a:t>
            </a:r>
            <a:r>
              <a:rPr lang="de-DE" altLang="de-DE" sz="800" b="0" dirty="0">
                <a:solidFill>
                  <a:schemeClr val="bg1">
                    <a:lumMod val="65000"/>
                  </a:schemeClr>
                </a:solidFill>
              </a:rPr>
              <a:t>: sinnlos88 / photocase.de</a:t>
            </a:r>
          </a:p>
        </p:txBody>
      </p:sp>
      <p:sp>
        <p:nvSpPr>
          <p:cNvPr id="3" name="Titel 2" descr="Research: Profile Areas"/>
          <p:cNvSpPr>
            <a:spLocks noGrp="1"/>
          </p:cNvSpPr>
          <p:nvPr>
            <p:ph type="title"/>
          </p:nvPr>
        </p:nvSpPr>
        <p:spPr/>
        <p:txBody>
          <a:bodyPr/>
          <a:lstStyle/>
          <a:p>
            <a:r>
              <a:rPr lang="en-US" dirty="0"/>
              <a:t>Research:</a:t>
            </a:r>
            <a:br>
              <a:rPr lang="en-US" dirty="0"/>
            </a:br>
            <a:r>
              <a:rPr lang="en-US" dirty="0"/>
              <a:t>Strategic Profile Areas</a:t>
            </a:r>
            <a:endParaRPr lang="de-DE" dirty="0"/>
          </a:p>
        </p:txBody>
      </p:sp>
      <p:sp>
        <p:nvSpPr>
          <p:cNvPr id="4" name="Inhaltsplatzhalter 3"/>
          <p:cNvSpPr>
            <a:spLocks noGrp="1"/>
          </p:cNvSpPr>
          <p:nvPr>
            <p:ph sz="half" idx="1"/>
          </p:nvPr>
        </p:nvSpPr>
        <p:spPr/>
        <p:txBody>
          <a:bodyPr/>
          <a:lstStyle/>
          <a:p>
            <a:pPr marL="174625" indent="-174625">
              <a:spcAft>
                <a:spcPts val="300"/>
              </a:spcAft>
              <a:tabLst>
                <a:tab pos="0" algn="l"/>
              </a:tabLst>
            </a:pPr>
            <a:r>
              <a:rPr lang="en-US" altLang="de-DE" dirty="0"/>
              <a:t>Aerospace Technologies</a:t>
            </a:r>
          </a:p>
          <a:p>
            <a:pPr marL="174625" indent="-174625">
              <a:spcAft>
                <a:spcPts val="300"/>
              </a:spcAft>
              <a:tabLst>
                <a:tab pos="0" algn="l"/>
              </a:tabLst>
            </a:pPr>
            <a:r>
              <a:rPr lang="en-US" altLang="de-DE" dirty="0"/>
              <a:t>Architecture and Adaptive Building</a:t>
            </a:r>
          </a:p>
          <a:p>
            <a:pPr marL="174625" indent="-174625">
              <a:spcAft>
                <a:spcPts val="300"/>
              </a:spcAft>
              <a:tabLst>
                <a:tab pos="0" algn="l"/>
              </a:tabLst>
            </a:pPr>
            <a:r>
              <a:rPr lang="en-US" altLang="de-DE" dirty="0"/>
              <a:t>Biomedical Systems and Robotics for Health</a:t>
            </a:r>
          </a:p>
          <a:p>
            <a:pPr marL="174625" indent="-174625">
              <a:spcAft>
                <a:spcPts val="300"/>
              </a:spcAft>
              <a:tabLst>
                <a:tab pos="0" algn="l"/>
              </a:tabLst>
            </a:pPr>
            <a:r>
              <a:rPr lang="en-US" dirty="0"/>
              <a:t>Digital Humanities</a:t>
            </a:r>
          </a:p>
          <a:p>
            <a:pPr marL="174625" indent="-174625">
              <a:spcAft>
                <a:spcPts val="300"/>
              </a:spcAft>
              <a:tabLst>
                <a:tab pos="0" algn="l"/>
              </a:tabLst>
            </a:pPr>
            <a:r>
              <a:rPr lang="en-US" dirty="0"/>
              <a:t>Production Technologies</a:t>
            </a:r>
          </a:p>
          <a:p>
            <a:pPr marL="174625" indent="-174625">
              <a:spcAft>
                <a:spcPts val="300"/>
              </a:spcAft>
              <a:tabLst>
                <a:tab pos="0" algn="l"/>
              </a:tabLst>
            </a:pPr>
            <a:r>
              <a:rPr lang="en-US" dirty="0"/>
              <a:t>Quantum Technologies</a:t>
            </a:r>
          </a:p>
          <a:p>
            <a:pPr marL="174625" indent="-174625">
              <a:spcAft>
                <a:spcPts val="300"/>
              </a:spcAft>
              <a:tabLst>
                <a:tab pos="0" algn="l"/>
              </a:tabLst>
            </a:pPr>
            <a:r>
              <a:rPr lang="en-US" dirty="0"/>
              <a:t>Simulation Science</a:t>
            </a:r>
          </a:p>
        </p:txBody>
      </p:sp>
      <p:sp>
        <p:nvSpPr>
          <p:cNvPr id="2" name="Fußzeilenplatzhalter 1"/>
          <p:cNvSpPr>
            <a:spLocks noGrp="1"/>
          </p:cNvSpPr>
          <p:nvPr>
            <p:ph type="ftr" sz="quarter" idx="13"/>
          </p:nvPr>
        </p:nvSpPr>
        <p:spPr/>
        <p:txBody>
          <a:bodyPr/>
          <a:lstStyle/>
          <a:p>
            <a:r>
              <a:rPr lang="en-US" dirty="0">
                <a:solidFill>
                  <a:schemeClr val="bg1"/>
                </a:solidFill>
              </a:rPr>
              <a:t>University of Stuttgart</a:t>
            </a:r>
          </a:p>
        </p:txBody>
      </p:sp>
    </p:spTree>
    <p:extLst>
      <p:ext uri="{BB962C8B-B14F-4D97-AF65-F5344CB8AC3E}">
        <p14:creationId xmlns:p14="http://schemas.microsoft.com/office/powerpoint/2010/main" val="3700417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de-DE" dirty="0"/>
              <a:t>Research: Strategic Profile Areas (1/3)</a:t>
            </a:r>
          </a:p>
        </p:txBody>
      </p:sp>
      <p:sp>
        <p:nvSpPr>
          <p:cNvPr id="9" name="Textplatzhalter 8"/>
          <p:cNvSpPr>
            <a:spLocks noGrp="1"/>
          </p:cNvSpPr>
          <p:nvPr>
            <p:ph type="body" sz="quarter" idx="16"/>
          </p:nvPr>
        </p:nvSpPr>
        <p:spPr/>
        <p:txBody>
          <a:bodyPr/>
          <a:lstStyle/>
          <a:p>
            <a:r>
              <a:rPr lang="en-US" b="1" dirty="0"/>
              <a:t>Aerospace Technologies: </a:t>
            </a:r>
            <a:r>
              <a:rPr lang="en-US" dirty="0"/>
              <a:t>This profile area is recognized as a key technology driver that transcends disciplinary boundaries and is closely connected to our modern, mobile information, communication, and knowledge-oriented society.</a:t>
            </a:r>
            <a:endParaRPr lang="de-DE" dirty="0"/>
          </a:p>
        </p:txBody>
      </p:sp>
      <p:pic>
        <p:nvPicPr>
          <p:cNvPr id="14" name="Bildplatzhalter 13" descr="A white electric airplane with the inscription 'e-Genius hybrid' flies in front of an impressive mountain backdrop with snow-covered peaks and green mountain slopes."/>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t="96" b="96"/>
          <a:stretch>
            <a:fillRect/>
          </a:stretch>
        </p:blipFill>
        <p:spPr/>
      </p:pic>
      <p:sp>
        <p:nvSpPr>
          <p:cNvPr id="24" name="Textfeld 23"/>
          <p:cNvSpPr txBox="1"/>
          <p:nvPr/>
        </p:nvSpPr>
        <p:spPr>
          <a:xfrm>
            <a:off x="510448" y="2064774"/>
            <a:ext cx="1371600" cy="104271"/>
          </a:xfrm>
          <a:prstGeom prst="rect">
            <a:avLst/>
          </a:prstGeom>
          <a:noFill/>
        </p:spPr>
        <p:txBody>
          <a:bodyPr wrap="square" lIns="0" tIns="0" rIns="0" bIns="0" rtlCol="0">
            <a:noAutofit/>
          </a:bodyPr>
          <a:lstStyle/>
          <a:p>
            <a:pPr>
              <a:buClr>
                <a:schemeClr val="accent1"/>
              </a:buClr>
            </a:pPr>
            <a:r>
              <a:rPr lang="en-US" sz="620" dirty="0">
                <a:solidFill>
                  <a:schemeClr val="bg1">
                    <a:lumMod val="85000"/>
                  </a:schemeClr>
                </a:solidFill>
              </a:rPr>
              <a:t>Photo: ICD/ITKE University of Stuttgart</a:t>
            </a:r>
          </a:p>
        </p:txBody>
      </p:sp>
      <p:sp>
        <p:nvSpPr>
          <p:cNvPr id="11" name="Textplatzhalter 10"/>
          <p:cNvSpPr>
            <a:spLocks noGrp="1"/>
          </p:cNvSpPr>
          <p:nvPr>
            <p:ph type="body" sz="quarter" idx="22"/>
          </p:nvPr>
        </p:nvSpPr>
        <p:spPr>
          <a:xfrm>
            <a:off x="2144110" y="2706910"/>
            <a:ext cx="5837840" cy="818802"/>
          </a:xfrm>
        </p:spPr>
        <p:txBody>
          <a:bodyPr/>
          <a:lstStyle/>
          <a:p>
            <a:r>
              <a:rPr lang="en-US" b="1" dirty="0"/>
              <a:t>Architecture and Adaptive Buildings: </a:t>
            </a:r>
            <a:r>
              <a:rPr lang="en-US" dirty="0"/>
              <a:t>Rapid urbanization, an enormous construction boom, huge resource consumption, and lack of productivity in construction are the challenges addressed in this Profile Area.</a:t>
            </a:r>
            <a:endParaRPr lang="de-DE" dirty="0"/>
          </a:p>
        </p:txBody>
      </p:sp>
      <p:pic>
        <p:nvPicPr>
          <p:cNvPr id="4" name="Bildplatzhalter 3" descr="A modern, dome-shaped wooden structure with large glazed entrances, illuminated from the inside, standing in an evening landscape. In the background, a building and trees are visible, while the sky is covered with clouds."/>
          <p:cNvPicPr>
            <a:picLocks noGrp="1" noChangeAspect="1"/>
          </p:cNvPicPr>
          <p:nvPr>
            <p:ph type="pic" sz="quarter" idx="21"/>
          </p:nvPr>
        </p:nvPicPr>
        <p:blipFill>
          <a:blip r:embed="rId4">
            <a:extLst>
              <a:ext uri="{28A0092B-C50C-407E-A947-70E740481C1C}">
                <a14:useLocalDpi xmlns:a14="http://schemas.microsoft.com/office/drawing/2010/main" val="0"/>
              </a:ext>
            </a:extLst>
          </a:blip>
          <a:stretch>
            <a:fillRect/>
          </a:stretch>
        </p:blipFill>
        <p:spPr>
          <a:xfrm>
            <a:off x="477545" y="2576311"/>
            <a:ext cx="1437410" cy="1080000"/>
          </a:xfrm>
        </p:spPr>
      </p:pic>
      <p:sp>
        <p:nvSpPr>
          <p:cNvPr id="12" name="Textfeld 11"/>
          <p:cNvSpPr txBox="1"/>
          <p:nvPr/>
        </p:nvSpPr>
        <p:spPr>
          <a:xfrm>
            <a:off x="510449" y="3436861"/>
            <a:ext cx="1371601" cy="235853"/>
          </a:xfrm>
          <a:prstGeom prst="rect">
            <a:avLst/>
          </a:prstGeom>
          <a:noFill/>
        </p:spPr>
        <p:txBody>
          <a:bodyPr wrap="square" lIns="0" tIns="0" rIns="0" bIns="0" rtlCol="0">
            <a:noAutofit/>
          </a:bodyPr>
          <a:lstStyle/>
          <a:p>
            <a:pPr>
              <a:buClr>
                <a:schemeClr val="accent1"/>
              </a:buClr>
            </a:pPr>
            <a:r>
              <a:rPr lang="de-DE" sz="700" dirty="0" err="1">
                <a:solidFill>
                  <a:schemeClr val="bg1">
                    <a:lumMod val="75000"/>
                  </a:schemeClr>
                </a:solidFill>
              </a:rPr>
              <a:t>Photo</a:t>
            </a:r>
            <a:r>
              <a:rPr lang="de-DE" sz="700" dirty="0">
                <a:solidFill>
                  <a:schemeClr val="bg1">
                    <a:lumMod val="75000"/>
                  </a:schemeClr>
                </a:solidFill>
              </a:rPr>
              <a:t>: University </a:t>
            </a:r>
            <a:r>
              <a:rPr lang="de-DE" sz="700" dirty="0" err="1">
                <a:solidFill>
                  <a:schemeClr val="bg1">
                    <a:lumMod val="75000"/>
                  </a:schemeClr>
                </a:solidFill>
              </a:rPr>
              <a:t>of</a:t>
            </a:r>
            <a:r>
              <a:rPr lang="de-DE" sz="700" dirty="0">
                <a:solidFill>
                  <a:schemeClr val="bg1">
                    <a:lumMod val="75000"/>
                  </a:schemeClr>
                </a:solidFill>
              </a:rPr>
              <a:t> Stuttgart/</a:t>
            </a:r>
          </a:p>
          <a:p>
            <a:pPr>
              <a:buClr>
                <a:schemeClr val="accent1"/>
              </a:buClr>
            </a:pPr>
            <a:r>
              <a:rPr lang="de-DE" sz="700" dirty="0">
                <a:solidFill>
                  <a:schemeClr val="bg1">
                    <a:lumMod val="75000"/>
                  </a:schemeClr>
                </a:solidFill>
              </a:rPr>
              <a:t>Roland Halbe</a:t>
            </a:r>
          </a:p>
          <a:p>
            <a:pPr>
              <a:buClr>
                <a:schemeClr val="accent1"/>
              </a:buClr>
            </a:pPr>
            <a:endParaRPr lang="de-DE" sz="700" dirty="0">
              <a:solidFill>
                <a:schemeClr val="bg1">
                  <a:lumMod val="75000"/>
                </a:schemeClr>
              </a:solidFill>
            </a:endParaRPr>
          </a:p>
        </p:txBody>
      </p:sp>
      <p:sp>
        <p:nvSpPr>
          <p:cNvPr id="13" name="Textplatzhalter 12"/>
          <p:cNvSpPr>
            <a:spLocks noGrp="1"/>
          </p:cNvSpPr>
          <p:nvPr>
            <p:ph type="body" sz="quarter" idx="24"/>
          </p:nvPr>
        </p:nvSpPr>
        <p:spPr/>
        <p:txBody>
          <a:bodyPr/>
          <a:lstStyle/>
          <a:p>
            <a:r>
              <a:rPr lang="en-US" b="1" dirty="0"/>
              <a:t>Biomedical Systems and Robotics for Health:</a:t>
            </a:r>
            <a:r>
              <a:rPr lang="en-US" dirty="0"/>
              <a:t> Fusing biosciences and engineering is key to radically improving biomedical research and technologies available in the health care sector.</a:t>
            </a:r>
            <a:endParaRPr lang="de-DE" dirty="0"/>
          </a:p>
        </p:txBody>
      </p:sp>
      <p:pic>
        <p:nvPicPr>
          <p:cNvPr id="10" name="Bildplatzhalter 9" descr="Microscope image of a cell structure."/>
          <p:cNvPicPr>
            <a:picLocks noGrp="1" noChangeAspect="1"/>
          </p:cNvPicPr>
          <p:nvPr>
            <p:ph type="pic" sz="quarter" idx="23"/>
          </p:nvPr>
        </p:nvPicPr>
        <p:blipFill>
          <a:blip r:embed="rId5">
            <a:extLst>
              <a:ext uri="{28A0092B-C50C-407E-A947-70E740481C1C}">
                <a14:useLocalDpi xmlns:a14="http://schemas.microsoft.com/office/drawing/2010/main" val="0"/>
              </a:ext>
            </a:extLst>
          </a:blip>
          <a:stretch>
            <a:fillRect/>
          </a:stretch>
        </p:blipFill>
        <p:spPr>
          <a:xfrm>
            <a:off x="477545" y="4007159"/>
            <a:ext cx="1437410" cy="1080000"/>
          </a:xfrm>
        </p:spPr>
      </p:pic>
      <p:sp>
        <p:nvSpPr>
          <p:cNvPr id="26" name="Textfeld 25"/>
          <p:cNvSpPr txBox="1"/>
          <p:nvPr/>
        </p:nvSpPr>
        <p:spPr>
          <a:xfrm>
            <a:off x="510448" y="4866218"/>
            <a:ext cx="1371600" cy="194614"/>
          </a:xfrm>
          <a:prstGeom prst="rect">
            <a:avLst/>
          </a:prstGeom>
          <a:noFill/>
        </p:spPr>
        <p:txBody>
          <a:bodyPr wrap="square" lIns="0" tIns="0" rIns="0" bIns="0" rtlCol="0">
            <a:noAutofit/>
          </a:bodyPr>
          <a:lstStyle/>
          <a:p>
            <a:pPr>
              <a:buClr>
                <a:schemeClr val="accent1"/>
              </a:buClr>
            </a:pPr>
            <a:r>
              <a:rPr lang="de-DE" sz="700" dirty="0" err="1">
                <a:solidFill>
                  <a:schemeClr val="bg1">
                    <a:lumMod val="85000"/>
                  </a:schemeClr>
                </a:solidFill>
              </a:rPr>
              <a:t>Photo</a:t>
            </a:r>
            <a:r>
              <a:rPr lang="de-DE" sz="700" dirty="0">
                <a:solidFill>
                  <a:schemeClr val="bg1">
                    <a:lumMod val="85000"/>
                  </a:schemeClr>
                </a:solidFill>
              </a:rPr>
              <a:t>: University </a:t>
            </a:r>
            <a:r>
              <a:rPr lang="de-DE" sz="700" dirty="0" err="1">
                <a:solidFill>
                  <a:schemeClr val="bg1">
                    <a:lumMod val="85000"/>
                  </a:schemeClr>
                </a:solidFill>
              </a:rPr>
              <a:t>of</a:t>
            </a:r>
            <a:r>
              <a:rPr lang="de-DE" sz="700" dirty="0">
                <a:solidFill>
                  <a:schemeClr val="bg1">
                    <a:lumMod val="85000"/>
                  </a:schemeClr>
                </a:solidFill>
              </a:rPr>
              <a:t> Stuttgart (SRCSB)</a:t>
            </a:r>
          </a:p>
        </p:txBody>
      </p:sp>
      <p:sp>
        <p:nvSpPr>
          <p:cNvPr id="6" name="Fußzeilenplatzhalter 5"/>
          <p:cNvSpPr>
            <a:spLocks noGrp="1"/>
          </p:cNvSpPr>
          <p:nvPr>
            <p:ph type="ftr" sz="quarter" idx="11"/>
          </p:nvPr>
        </p:nvSpPr>
        <p:spPr/>
        <p:txBody>
          <a:bodyPr/>
          <a:lstStyle/>
          <a:p>
            <a:r>
              <a:rPr lang="en-US" dirty="0"/>
              <a:t>University of Stuttgart</a:t>
            </a:r>
          </a:p>
        </p:txBody>
      </p:sp>
    </p:spTree>
    <p:extLst>
      <p:ext uri="{BB962C8B-B14F-4D97-AF65-F5344CB8AC3E}">
        <p14:creationId xmlns:p14="http://schemas.microsoft.com/office/powerpoint/2010/main" val="3907967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MASTER IMAGE_Uni_Stuttgart">
  <a:themeElements>
    <a:clrScheme name="UNI COLOR">
      <a:dk1>
        <a:srgbClr val="3E444C"/>
      </a:dk1>
      <a:lt1>
        <a:sysClr val="window" lastClr="FFFFFF"/>
      </a:lt1>
      <a:dk2>
        <a:srgbClr val="000000"/>
      </a:dk2>
      <a:lt2>
        <a:srgbClr val="9F9998"/>
      </a:lt2>
      <a:accent1>
        <a:srgbClr val="00BEFF"/>
      </a:accent1>
      <a:accent2>
        <a:srgbClr val="00519E"/>
      </a:accent2>
      <a:accent3>
        <a:srgbClr val="3E444C"/>
      </a:accent3>
      <a:accent4>
        <a:srgbClr val="7DC6EA"/>
      </a:accent4>
      <a:accent5>
        <a:srgbClr val="9F9998"/>
      </a:accent5>
      <a:accent6>
        <a:srgbClr val="FFD500"/>
      </a:accent6>
      <a:hlink>
        <a:srgbClr val="00BEFF"/>
      </a:hlink>
      <a:folHlink>
        <a:srgbClr val="3E444C"/>
      </a:folHlink>
    </a:clrScheme>
    <a:fontScheme name="Universitaet_Stuttgart_Font">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sz="16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marL="179388" indent="-179388">
          <a:buClr>
            <a:schemeClr val="accent1"/>
          </a:buClr>
          <a:buFont typeface="Arial" panose="020B0604020202020204" pitchFamily="34" charset="0"/>
          <a:buChar char="•"/>
          <a:defRPr sz="1600" dirty="0" smtClean="0"/>
        </a:defPPr>
      </a:lstStyle>
    </a:txDef>
  </a:objectDefaults>
  <a:extraClrSchemeLst/>
  <a:extLst>
    <a:ext uri="{05A4C25C-085E-4340-85A3-A5531E510DB2}">
      <thm15:themeFamily xmlns:thm15="http://schemas.microsoft.com/office/thememl/2012/main" name="UNI Vorlage D_16zu10_2016 FINAL.pptx" id="{8DB6FAF9-6A4F-4D75-A683-D48AEF9AAE50}" vid="{57EAAEE8-FD76-4127-9847-2D51CF0FFF07}"/>
    </a:ext>
  </a:extLst>
</a:theme>
</file>

<file path=ppt/theme/theme2.xml><?xml version="1.0" encoding="utf-8"?>
<a:theme xmlns:a="http://schemas.openxmlformats.org/drawingml/2006/main" name="Office Theme">
  <a:themeElements>
    <a:clrScheme name="Universität Stuttgart Version 2">
      <a:dk1>
        <a:srgbClr val="323232"/>
      </a:dk1>
      <a:lt1>
        <a:sysClr val="window" lastClr="FFFFFF"/>
      </a:lt1>
      <a:dk2>
        <a:srgbClr val="000000"/>
      </a:dk2>
      <a:lt2>
        <a:srgbClr val="9F9998"/>
      </a:lt2>
      <a:accent1>
        <a:srgbClr val="00BEFF"/>
      </a:accent1>
      <a:accent2>
        <a:srgbClr val="004191"/>
      </a:accent2>
      <a:accent3>
        <a:srgbClr val="323232"/>
      </a:accent3>
      <a:accent4>
        <a:srgbClr val="7DC6EA"/>
      </a:accent4>
      <a:accent5>
        <a:srgbClr val="9F9998"/>
      </a:accent5>
      <a:accent6>
        <a:srgbClr val="FFD500"/>
      </a:accent6>
      <a:hlink>
        <a:srgbClr val="00BEFF"/>
      </a:hlink>
      <a:folHlink>
        <a:srgbClr val="524D4D"/>
      </a:folHlink>
    </a:clrScheme>
    <a:fontScheme name="Universität Stuttgar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Universität Stuttgart Version 2">
      <a:dk1>
        <a:srgbClr val="323232"/>
      </a:dk1>
      <a:lt1>
        <a:sysClr val="window" lastClr="FFFFFF"/>
      </a:lt1>
      <a:dk2>
        <a:srgbClr val="000000"/>
      </a:dk2>
      <a:lt2>
        <a:srgbClr val="9F9998"/>
      </a:lt2>
      <a:accent1>
        <a:srgbClr val="00BEFF"/>
      </a:accent1>
      <a:accent2>
        <a:srgbClr val="004191"/>
      </a:accent2>
      <a:accent3>
        <a:srgbClr val="323232"/>
      </a:accent3>
      <a:accent4>
        <a:srgbClr val="7DC6EA"/>
      </a:accent4>
      <a:accent5>
        <a:srgbClr val="9F9998"/>
      </a:accent5>
      <a:accent6>
        <a:srgbClr val="FFD500"/>
      </a:accent6>
      <a:hlink>
        <a:srgbClr val="00BEFF"/>
      </a:hlink>
      <a:folHlink>
        <a:srgbClr val="524D4D"/>
      </a:folHlink>
    </a:clrScheme>
    <a:fontScheme name="Universität Stuttgar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2283</Words>
  <Application>Microsoft Office PowerPoint</Application>
  <PresentationFormat>Bildschirmpräsentation (16:10)</PresentationFormat>
  <Paragraphs>319</Paragraphs>
  <Slides>38</Slides>
  <Notes>36</Notes>
  <HiddenSlides>0</HiddenSlides>
  <MMClips>0</MMClips>
  <ScaleCrop>false</ScaleCrop>
  <HeadingPairs>
    <vt:vector size="6" baseType="variant">
      <vt:variant>
        <vt:lpstr>Verwendete Schriftarten</vt:lpstr>
      </vt:variant>
      <vt:variant>
        <vt:i4>2</vt:i4>
      </vt:variant>
      <vt:variant>
        <vt:lpstr>Design</vt:lpstr>
      </vt:variant>
      <vt:variant>
        <vt:i4>1</vt:i4>
      </vt:variant>
      <vt:variant>
        <vt:lpstr>Folientitel</vt:lpstr>
      </vt:variant>
      <vt:variant>
        <vt:i4>38</vt:i4>
      </vt:variant>
    </vt:vector>
  </HeadingPairs>
  <TitlesOfParts>
    <vt:vector size="41" baseType="lpstr">
      <vt:lpstr>Arial</vt:lpstr>
      <vt:lpstr>Univers LT W01 45 Light</vt:lpstr>
      <vt:lpstr>MASTER IMAGE_Uni_Stuttgart</vt:lpstr>
      <vt:lpstr>University of Stuttgart</vt:lpstr>
      <vt:lpstr>At a Glance</vt:lpstr>
      <vt:lpstr>About Us</vt:lpstr>
      <vt:lpstr>Basic Data</vt:lpstr>
      <vt:lpstr>An International Profile</vt:lpstr>
      <vt:lpstr>Vision: The Stuttgart Way</vt:lpstr>
      <vt:lpstr>Strategic Goals</vt:lpstr>
      <vt:lpstr>Research: Strategic Profile Areas</vt:lpstr>
      <vt:lpstr>Research: Strategic Profile Areas (1/3)</vt:lpstr>
      <vt:lpstr>Research: Strategic Profile Areas (2/3)</vt:lpstr>
      <vt:lpstr>Research: Strategic Profile Areas (3/3)</vt:lpstr>
      <vt:lpstr>Excellence Strategy: Two Clusters of Excellence</vt:lpstr>
      <vt:lpstr>Data-Integrated Simulation Technology</vt:lpstr>
      <vt:lpstr>Integrative Computational Design and Construction for Architecture</vt:lpstr>
      <vt:lpstr>Highlights</vt:lpstr>
      <vt:lpstr>Cyber Valley</vt:lpstr>
      <vt:lpstr>International Architecture Exhibition – IBA 2027</vt:lpstr>
      <vt:lpstr>“Mobility of the Future” InnovationCampus (ICM)</vt:lpstr>
      <vt:lpstr>Quantum Technology</vt:lpstr>
      <vt:lpstr>Visual Computing</vt:lpstr>
      <vt:lpstr>Production Engineering</vt:lpstr>
      <vt:lpstr>ARENA2036 – Cooperative Research Campus</vt:lpstr>
      <vt:lpstr>Gauss Center for Supercomputing</vt:lpstr>
      <vt:lpstr>Visualization Research Center University of Stuttgart (VISUS)</vt:lpstr>
      <vt:lpstr>Baden-Württemberg Astronautics Center (RZBW)</vt:lpstr>
      <vt:lpstr>VEGAS</vt:lpstr>
      <vt:lpstr>“ArchiNeering”</vt:lpstr>
      <vt:lpstr>IZKT</vt:lpstr>
      <vt:lpstr>Beyond Usual Lectures</vt:lpstr>
      <vt:lpstr>Racing Team</vt:lpstr>
      <vt:lpstr>InVentus Team</vt:lpstr>
      <vt:lpstr>“Crossing Borders”</vt:lpstr>
      <vt:lpstr>Choir and Orchestra</vt:lpstr>
      <vt:lpstr>Connecting with Refugees</vt:lpstr>
      <vt:lpstr>Stuttgart City and Region</vt:lpstr>
      <vt:lpstr>Cultural Highlights</vt:lpstr>
      <vt:lpstr>Hightech and Innovations - The Stuttgart Region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2016-01-20T09:15:08Z</dcterms:created>
  <dcterms:modified xsi:type="dcterms:W3CDTF">2025-01-16T11:46:32Z</dcterms:modified>
</cp:coreProperties>
</file>