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60" r:id="rId1"/>
  </p:sldMasterIdLst>
  <p:notesMasterIdLst>
    <p:notesMasterId r:id="rId17"/>
  </p:notesMasterIdLst>
  <p:handoutMasterIdLst>
    <p:handoutMasterId r:id="rId18"/>
  </p:handoutMasterIdLst>
  <p:sldIdLst>
    <p:sldId id="300" r:id="rId2"/>
    <p:sldId id="261" r:id="rId3"/>
    <p:sldId id="309" r:id="rId4"/>
    <p:sldId id="315" r:id="rId5"/>
    <p:sldId id="335" r:id="rId6"/>
    <p:sldId id="320" r:id="rId7"/>
    <p:sldId id="327" r:id="rId8"/>
    <p:sldId id="302" r:id="rId9"/>
    <p:sldId id="326" r:id="rId10"/>
    <p:sldId id="340" r:id="rId11"/>
    <p:sldId id="329" r:id="rId12"/>
    <p:sldId id="330" r:id="rId13"/>
    <p:sldId id="303" r:id="rId14"/>
    <p:sldId id="343" r:id="rId15"/>
    <p:sldId id="301" r:id="rId16"/>
  </p:sldIdLst>
  <p:sldSz cx="9144000" cy="5715000" type="screen16x10"/>
  <p:notesSz cx="6797675" cy="9926638"/>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0" autoAdjust="0"/>
    <p:restoredTop sz="73837" autoAdjust="0"/>
  </p:normalViewPr>
  <p:slideViewPr>
    <p:cSldViewPr snapToGrid="0">
      <p:cViewPr varScale="1">
        <p:scale>
          <a:sx n="101" d="100"/>
          <a:sy n="101" d="100"/>
        </p:scale>
        <p:origin x="1896" y="108"/>
      </p:cViewPr>
      <p:guideLst>
        <p:guide orient="horz" pos="1800"/>
        <p:guide pos="2880"/>
      </p:guideLst>
    </p:cSldViewPr>
  </p:slideViewPr>
  <p:outlineViewPr>
    <p:cViewPr>
      <p:scale>
        <a:sx n="33" d="100"/>
        <a:sy n="33" d="100"/>
      </p:scale>
      <p:origin x="0" y="759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1" d="100"/>
          <a:sy n="81" d="100"/>
        </p:scale>
        <p:origin x="-3960" y="-102"/>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64194" y="263873"/>
            <a:ext cx="5851979" cy="498056"/>
          </a:xfrm>
          <a:prstGeom prst="rect">
            <a:avLst/>
          </a:prstGeom>
        </p:spPr>
        <p:txBody>
          <a:bodyPr vert="horz" lIns="0" tIns="0" rIns="0" bIns="0" rtlCol="0"/>
          <a:lstStyle>
            <a:lvl1pPr algn="l">
              <a:defRPr sz="1200"/>
            </a:lvl1pPr>
          </a:lstStyle>
          <a:p>
            <a:r>
              <a:rPr lang="de-DE" b="1" smtClean="0"/>
              <a:t>Onboarding Modul I: Verwaltungswissen und -praxis</a:t>
            </a:r>
            <a:endParaRPr lang="en-US" b="1" dirty="0"/>
          </a:p>
        </p:txBody>
      </p:sp>
      <p:sp>
        <p:nvSpPr>
          <p:cNvPr id="3" name="Datumsplatzhalter 2"/>
          <p:cNvSpPr>
            <a:spLocks noGrp="1"/>
          </p:cNvSpPr>
          <p:nvPr>
            <p:ph type="dt" sz="quarter" idx="1"/>
          </p:nvPr>
        </p:nvSpPr>
        <p:spPr>
          <a:xfrm>
            <a:off x="5435271" y="9529109"/>
            <a:ext cx="642300" cy="156325"/>
          </a:xfrm>
          <a:prstGeom prst="rect">
            <a:avLst/>
          </a:prstGeom>
        </p:spPr>
        <p:txBody>
          <a:bodyPr vert="horz" lIns="0" tIns="0" rIns="0" bIns="0" rtlCol="0" anchor="t"/>
          <a:lstStyle>
            <a:lvl1pPr algn="r">
              <a:defRPr sz="1200"/>
            </a:lvl1pPr>
          </a:lstStyle>
          <a:p>
            <a:pPr algn="l"/>
            <a:r>
              <a:rPr lang="de-DE" sz="800" smtClean="0"/>
              <a:t>18.09.2018</a:t>
            </a:r>
            <a:endParaRPr lang="en-US" sz="800"/>
          </a:p>
        </p:txBody>
      </p:sp>
      <p:sp>
        <p:nvSpPr>
          <p:cNvPr id="4" name="Fußzeilenplatzhalter 3"/>
          <p:cNvSpPr>
            <a:spLocks noGrp="1"/>
          </p:cNvSpPr>
          <p:nvPr>
            <p:ph type="ftr" sz="quarter" idx="2"/>
          </p:nvPr>
        </p:nvSpPr>
        <p:spPr>
          <a:xfrm>
            <a:off x="464193" y="9529110"/>
            <a:ext cx="4460417" cy="156325"/>
          </a:xfrm>
          <a:prstGeom prst="rect">
            <a:avLst/>
          </a:prstGeom>
        </p:spPr>
        <p:txBody>
          <a:bodyPr vert="horz" lIns="0" tIns="0" rIns="0" bIns="0" rtlCol="0" anchor="t"/>
          <a:lstStyle>
            <a:lvl1pPr algn="l">
              <a:defRPr sz="1200"/>
            </a:lvl1pPr>
          </a:lstStyle>
          <a:p>
            <a:r>
              <a:rPr lang="en-US" sz="800" smtClean="0"/>
              <a:t>Universität Stuttgart</a:t>
            </a:r>
            <a:endParaRPr lang="en-US" sz="800"/>
          </a:p>
        </p:txBody>
      </p:sp>
      <p:sp>
        <p:nvSpPr>
          <p:cNvPr id="5" name="Foliennummernplatzhalter 4"/>
          <p:cNvSpPr>
            <a:spLocks noGrp="1"/>
          </p:cNvSpPr>
          <p:nvPr>
            <p:ph type="sldNum" sz="quarter" idx="3"/>
          </p:nvPr>
        </p:nvSpPr>
        <p:spPr>
          <a:xfrm>
            <a:off x="6215041" y="9529110"/>
            <a:ext cx="356833" cy="156325"/>
          </a:xfrm>
          <a:prstGeom prst="rect">
            <a:avLst/>
          </a:prstGeom>
        </p:spPr>
        <p:txBody>
          <a:bodyPr vert="horz" lIns="0" tIns="0" rIns="0" bIns="0" rtlCol="0" anchor="t"/>
          <a:lstStyle>
            <a:lvl1pPr algn="r">
              <a:defRPr sz="1200"/>
            </a:lvl1pPr>
          </a:lstStyle>
          <a:p>
            <a:pPr algn="l"/>
            <a:fld id="{EE9A79A6-2547-4C8F-B0ED-316280A1A122}" type="slidenum">
              <a:rPr lang="en-US" sz="800" smtClean="0"/>
              <a:pPr algn="l"/>
              <a:t>‹Nr.›</a:t>
            </a:fld>
            <a:endParaRPr lang="en-US" sz="800"/>
          </a:p>
        </p:txBody>
      </p:sp>
    </p:spTree>
    <p:extLst>
      <p:ext uri="{BB962C8B-B14F-4D97-AF65-F5344CB8AC3E}">
        <p14:creationId xmlns:p14="http://schemas.microsoft.com/office/powerpoint/2010/main" val="2561533372"/>
      </p:ext>
    </p:extLst>
  </p:cSld>
  <p:clrMap bg1="lt1" tx1="dk1" bg2="lt2" tx2="dk2" accent1="accent1" accent2="accent2" accent3="accent3" accent4="accent4" accent5="accent5" accent6="accent6" hlink="hlink" folHlink="folHlink"/>
  <p:hf/>
  <p:extLst mod="1">
    <p:ext uri="{56416CCD-93CA-4268-BC5B-53C4BB910035}">
      <p15:sldGuideLst xmlns:p15="http://schemas.microsoft.com/office/powerpoint/2012/main">
        <p15:guide id="1" orient="horz" pos="2880" userDrawn="1">
          <p15:clr>
            <a:srgbClr val="F26B43"/>
          </p15:clr>
        </p15:guide>
        <p15:guide id="2" pos="295" userDrawn="1">
          <p15:clr>
            <a:srgbClr val="F26B43"/>
          </p15:clr>
        </p15:guide>
        <p15:guide id="3" pos="401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63883" y="265752"/>
            <a:ext cx="5852067" cy="498056"/>
          </a:xfrm>
          <a:prstGeom prst="rect">
            <a:avLst/>
          </a:prstGeom>
        </p:spPr>
        <p:txBody>
          <a:bodyPr vert="horz" lIns="0" tIns="0" rIns="0" bIns="0" rtlCol="0"/>
          <a:lstStyle>
            <a:lvl1pPr algn="l">
              <a:defRPr sz="1200" b="1"/>
            </a:lvl1pPr>
          </a:lstStyle>
          <a:p>
            <a:r>
              <a:rPr lang="de-DE" smtClean="0"/>
              <a:t>Onboarding Modul I: Verwaltungswissen und -praxis</a:t>
            </a:r>
            <a:endParaRPr lang="en-US"/>
          </a:p>
        </p:txBody>
      </p:sp>
      <p:sp>
        <p:nvSpPr>
          <p:cNvPr id="3" name="Datumsplatzhalter 2"/>
          <p:cNvSpPr>
            <a:spLocks noGrp="1"/>
          </p:cNvSpPr>
          <p:nvPr>
            <p:ph type="dt" idx="1"/>
          </p:nvPr>
        </p:nvSpPr>
        <p:spPr>
          <a:xfrm>
            <a:off x="5434572" y="9528010"/>
            <a:ext cx="642300" cy="156325"/>
          </a:xfrm>
          <a:prstGeom prst="rect">
            <a:avLst/>
          </a:prstGeom>
        </p:spPr>
        <p:txBody>
          <a:bodyPr vert="horz" lIns="0" tIns="0" rIns="0" bIns="0" rtlCol="0" anchor="t"/>
          <a:lstStyle>
            <a:lvl1pPr algn="l">
              <a:defRPr sz="800"/>
            </a:lvl1pPr>
          </a:lstStyle>
          <a:p>
            <a:r>
              <a:rPr lang="de-DE" smtClean="0"/>
              <a:t>18.09.2018</a:t>
            </a:r>
            <a:endParaRPr lang="en-US"/>
          </a:p>
        </p:txBody>
      </p:sp>
      <p:sp>
        <p:nvSpPr>
          <p:cNvPr id="4" name="Folienbildplatzhalter 3"/>
          <p:cNvSpPr>
            <a:spLocks noGrp="1" noRot="1" noChangeAspect="1"/>
          </p:cNvSpPr>
          <p:nvPr>
            <p:ph type="sldImg" idx="2"/>
          </p:nvPr>
        </p:nvSpPr>
        <p:spPr>
          <a:xfrm>
            <a:off x="231775" y="1095375"/>
            <a:ext cx="5359400" cy="3349625"/>
          </a:xfrm>
          <a:prstGeom prst="rect">
            <a:avLst/>
          </a:prstGeom>
          <a:noFill/>
          <a:ln w="6350">
            <a:solidFill>
              <a:schemeClr val="tx1"/>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464194" y="4777194"/>
            <a:ext cx="5851979" cy="3908614"/>
          </a:xfrm>
          <a:prstGeom prst="rect">
            <a:avLst/>
          </a:prstGeom>
        </p:spPr>
        <p:txBody>
          <a:bodyPr vert="horz" lIns="0" tIns="0" rIns="0" bIns="0" rtlCol="0"/>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6" name="Fußzeilenplatzhalter 5"/>
          <p:cNvSpPr>
            <a:spLocks noGrp="1"/>
          </p:cNvSpPr>
          <p:nvPr>
            <p:ph type="ftr" sz="quarter" idx="4"/>
          </p:nvPr>
        </p:nvSpPr>
        <p:spPr>
          <a:xfrm>
            <a:off x="463883" y="9528010"/>
            <a:ext cx="4460417" cy="156325"/>
          </a:xfrm>
          <a:prstGeom prst="rect">
            <a:avLst/>
          </a:prstGeom>
        </p:spPr>
        <p:txBody>
          <a:bodyPr vert="horz" lIns="0" tIns="0" rIns="0" bIns="0" rtlCol="0" anchor="t"/>
          <a:lstStyle>
            <a:lvl1pPr algn="l">
              <a:defRPr sz="800"/>
            </a:lvl1pPr>
          </a:lstStyle>
          <a:p>
            <a:r>
              <a:rPr lang="en-US" smtClean="0"/>
              <a:t>Universität Stuttgart</a:t>
            </a:r>
            <a:endParaRPr lang="en-US" dirty="0"/>
          </a:p>
        </p:txBody>
      </p:sp>
      <p:sp>
        <p:nvSpPr>
          <p:cNvPr id="7" name="Foliennummernplatzhalter 6"/>
          <p:cNvSpPr>
            <a:spLocks noGrp="1"/>
          </p:cNvSpPr>
          <p:nvPr>
            <p:ph type="sldNum" sz="quarter" idx="5"/>
          </p:nvPr>
        </p:nvSpPr>
        <p:spPr>
          <a:xfrm>
            <a:off x="6216037" y="9528010"/>
            <a:ext cx="356833" cy="156325"/>
          </a:xfrm>
          <a:prstGeom prst="rect">
            <a:avLst/>
          </a:prstGeom>
        </p:spPr>
        <p:txBody>
          <a:bodyPr vert="horz" lIns="0" tIns="0" rIns="0" bIns="0" rtlCol="0" anchor="t"/>
          <a:lstStyle>
            <a:lvl1pPr algn="l">
              <a:defRPr sz="800"/>
            </a:lvl1pPr>
          </a:lstStyle>
          <a:p>
            <a:fld id="{05DD1DF0-DD4E-4B0C-B0FD-D16D9D2A9750}" type="slidenum">
              <a:rPr lang="en-US" smtClean="0"/>
              <a:pPr/>
              <a:t>‹Nr.›</a:t>
            </a:fld>
            <a:endParaRPr lang="en-US"/>
          </a:p>
        </p:txBody>
      </p:sp>
    </p:spTree>
    <p:extLst>
      <p:ext uri="{BB962C8B-B14F-4D97-AF65-F5344CB8AC3E}">
        <p14:creationId xmlns:p14="http://schemas.microsoft.com/office/powerpoint/2010/main" val="3888985705"/>
      </p:ext>
    </p:extLst>
  </p:cSld>
  <p:clrMap bg1="lt1" tx1="dk1" bg2="lt2" tx2="dk2" accent1="accent1" accent2="accent2" accent3="accent3" accent4="accent4" accent5="accent5" accent6="accent6" hlink="hlink" folHlink="folHlink"/>
  <p:hf/>
  <p:notesStyle>
    <a:lvl1pPr marL="180975" indent="-180975" algn="l" defTabSz="713232" rtl="0" eaLnBrk="1" latinLnBrk="0" hangingPunct="1">
      <a:lnSpc>
        <a:spcPct val="120000"/>
      </a:lnSpc>
      <a:buClr>
        <a:schemeClr val="accent1"/>
      </a:buClr>
      <a:buFont typeface="Arial" panose="020B0604020202020204" pitchFamily="34" charset="0"/>
      <a:buChar char="•"/>
      <a:defRPr sz="1000" kern="1200">
        <a:solidFill>
          <a:schemeClr val="tx1"/>
        </a:solidFill>
        <a:latin typeface="+mn-lt"/>
        <a:ea typeface="+mn-ea"/>
        <a:cs typeface="+mn-cs"/>
      </a:defRPr>
    </a:lvl1pPr>
    <a:lvl2pPr marL="358775" indent="-177800" algn="l" defTabSz="713232" rtl="0" eaLnBrk="1" latinLnBrk="0" hangingPunct="1">
      <a:lnSpc>
        <a:spcPct val="120000"/>
      </a:lnSpc>
      <a:buFont typeface="Arial" panose="020B0604020202020204" pitchFamily="34" charset="0"/>
      <a:buChar char="•"/>
      <a:defRPr sz="1000" kern="1200">
        <a:solidFill>
          <a:schemeClr val="tx1"/>
        </a:solidFill>
        <a:latin typeface="+mn-lt"/>
        <a:ea typeface="+mn-ea"/>
        <a:cs typeface="+mn-cs"/>
      </a:defRPr>
    </a:lvl2pPr>
    <a:lvl3pPr marL="538163" indent="-179388" algn="l" defTabSz="713232" rtl="0" eaLnBrk="1" latinLnBrk="0" hangingPunct="1">
      <a:lnSpc>
        <a:spcPct val="120000"/>
      </a:lnSpc>
      <a:buFont typeface="Arial" panose="020B0604020202020204" pitchFamily="34" charset="0"/>
      <a:buChar char="•"/>
      <a:defRPr sz="1000" kern="1200">
        <a:solidFill>
          <a:schemeClr val="tx1"/>
        </a:solidFill>
        <a:latin typeface="+mn-lt"/>
        <a:ea typeface="+mn-ea"/>
        <a:cs typeface="+mn-cs"/>
      </a:defRPr>
    </a:lvl3pPr>
    <a:lvl4pPr marL="719138" indent="-180975" algn="l" defTabSz="713232" rtl="0" eaLnBrk="1" latinLnBrk="0" hangingPunct="1">
      <a:lnSpc>
        <a:spcPct val="120000"/>
      </a:lnSpc>
      <a:buFont typeface="Arial" panose="020B0604020202020204" pitchFamily="34" charset="0"/>
      <a:buChar char="•"/>
      <a:defRPr sz="1000" kern="1200">
        <a:solidFill>
          <a:schemeClr val="tx1"/>
        </a:solidFill>
        <a:latin typeface="+mn-lt"/>
        <a:ea typeface="+mn-ea"/>
        <a:cs typeface="+mn-cs"/>
      </a:defRPr>
    </a:lvl4pPr>
    <a:lvl5pPr marL="896938" indent="-177800" algn="l" defTabSz="713232" rtl="0" eaLnBrk="1" latinLnBrk="0" hangingPunct="1">
      <a:lnSpc>
        <a:spcPct val="120000"/>
      </a:lnSpc>
      <a:buFont typeface="Arial" panose="020B0604020202020204" pitchFamily="34" charset="0"/>
      <a:buChar char="•"/>
      <a:defRPr sz="1000"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extLst mod="1">
    <p:ext uri="{620B2872-D7B9-4A21-9093-7833F8D536E1}">
      <p15:sldGuideLst xmlns:p15="http://schemas.microsoft.com/office/powerpoint/2012/main">
        <p15:guide id="1" orient="horz" pos="2880" userDrawn="1">
          <p15:clr>
            <a:srgbClr val="F26B43"/>
          </p15:clr>
        </p15:guide>
        <p15:guide id="2" pos="295" userDrawn="1">
          <p15:clr>
            <a:srgbClr val="F26B43"/>
          </p15:clr>
        </p15:guide>
        <p15:guide id="3" pos="401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31775" y="1095375"/>
            <a:ext cx="5359400" cy="3351213"/>
          </a:xfrm>
        </p:spPr>
      </p:sp>
      <p:sp>
        <p:nvSpPr>
          <p:cNvPr id="3" name="Notizenplatzhalter 2"/>
          <p:cNvSpPr>
            <a:spLocks noGrp="1"/>
          </p:cNvSpPr>
          <p:nvPr>
            <p:ph type="body" idx="1"/>
          </p:nvPr>
        </p:nvSpPr>
        <p:spPr/>
        <p:txBody>
          <a:bodyPr/>
          <a:lstStyle/>
          <a:p>
            <a:pPr marL="0" indent="0">
              <a:buNone/>
            </a:pPr>
            <a:r>
              <a:rPr lang="de-DE" dirty="0" smtClean="0"/>
              <a:t>Liebe</a:t>
            </a:r>
            <a:r>
              <a:rPr lang="de-DE" baseline="0" dirty="0" smtClean="0"/>
              <a:t> Kolleginnen und Kollegen. Herzlich Willkommen bei unserem online-Seminar „Aufbau und Struktur der Universität Stuttgart“. In dieser Präsentation möchten wir Ihnen einen kurzen Einblick in den allgemeinen Aufbau dieser Universität geben. </a:t>
            </a:r>
            <a:endParaRPr lang="de-DE" dirty="0"/>
          </a:p>
        </p:txBody>
      </p:sp>
      <p:sp>
        <p:nvSpPr>
          <p:cNvPr id="4" name="Kopfzeilenplatzhalter 3"/>
          <p:cNvSpPr>
            <a:spLocks noGrp="1"/>
          </p:cNvSpPr>
          <p:nvPr>
            <p:ph type="hdr" sz="quarter" idx="10"/>
          </p:nvPr>
        </p:nvSpPr>
        <p:spPr/>
        <p:txBody>
          <a:bodyPr/>
          <a:lstStyle/>
          <a:p>
            <a:r>
              <a:rPr lang="de-DE" smtClean="0"/>
              <a:t>Onboarding Modul I: Verwaltungswissen und -praxis</a:t>
            </a:r>
            <a:endParaRPr lang="en-US"/>
          </a:p>
        </p:txBody>
      </p:sp>
      <p:sp>
        <p:nvSpPr>
          <p:cNvPr id="5" name="Datumsplatzhalter 4"/>
          <p:cNvSpPr>
            <a:spLocks noGrp="1"/>
          </p:cNvSpPr>
          <p:nvPr>
            <p:ph type="dt" idx="11"/>
          </p:nvPr>
        </p:nvSpPr>
        <p:spPr/>
        <p:txBody>
          <a:bodyPr/>
          <a:lstStyle/>
          <a:p>
            <a:r>
              <a:rPr lang="de-DE" smtClean="0"/>
              <a:t>18.09.2018</a:t>
            </a:r>
            <a:endParaRPr lang="en-US"/>
          </a:p>
        </p:txBody>
      </p:sp>
      <p:sp>
        <p:nvSpPr>
          <p:cNvPr id="6" name="Fußzeilenplatzhalter 5"/>
          <p:cNvSpPr>
            <a:spLocks noGrp="1"/>
          </p:cNvSpPr>
          <p:nvPr>
            <p:ph type="ftr" sz="quarter" idx="12"/>
          </p:nvPr>
        </p:nvSpPr>
        <p:spPr/>
        <p:txBody>
          <a:bodyPr/>
          <a:lstStyle/>
          <a:p>
            <a:r>
              <a:rPr lang="en-US" smtClean="0"/>
              <a:t>Universität Stuttgart</a:t>
            </a:r>
            <a:endParaRPr lang="en-US" dirty="0"/>
          </a:p>
        </p:txBody>
      </p:sp>
      <p:sp>
        <p:nvSpPr>
          <p:cNvPr id="7" name="Foliennummernplatzhalter 6"/>
          <p:cNvSpPr>
            <a:spLocks noGrp="1"/>
          </p:cNvSpPr>
          <p:nvPr>
            <p:ph type="sldNum" sz="quarter" idx="13"/>
          </p:nvPr>
        </p:nvSpPr>
        <p:spPr/>
        <p:txBody>
          <a:bodyPr/>
          <a:lstStyle/>
          <a:p>
            <a:fld id="{05DD1DF0-DD4E-4B0C-B0FD-D16D9D2A9750}" type="slidenum">
              <a:rPr lang="en-US" smtClean="0"/>
              <a:pPr/>
              <a:t>1</a:t>
            </a:fld>
            <a:endParaRPr lang="en-US"/>
          </a:p>
        </p:txBody>
      </p:sp>
    </p:spTree>
    <p:extLst>
      <p:ext uri="{BB962C8B-B14F-4D97-AF65-F5344CB8AC3E}">
        <p14:creationId xmlns:p14="http://schemas.microsoft.com/office/powerpoint/2010/main" val="104568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31775" y="1095375"/>
            <a:ext cx="5359400" cy="3351213"/>
          </a:xfrm>
        </p:spPr>
      </p:sp>
      <p:sp>
        <p:nvSpPr>
          <p:cNvPr id="3" name="Notizenplatzhalter 2"/>
          <p:cNvSpPr>
            <a:spLocks noGrp="1"/>
          </p:cNvSpPr>
          <p:nvPr>
            <p:ph type="body" idx="1"/>
          </p:nvPr>
        </p:nvSpPr>
        <p:spPr/>
        <p:txBody>
          <a:bodyPr/>
          <a:lstStyle/>
          <a:p>
            <a:pPr marL="0" indent="0">
              <a:buNone/>
            </a:pPr>
            <a:r>
              <a:rPr lang="de-DE" dirty="0" smtClean="0"/>
              <a:t>Wir gehen nun</a:t>
            </a:r>
            <a:r>
              <a:rPr lang="de-DE" baseline="0" dirty="0" smtClean="0"/>
              <a:t> näher auf die einzelnen Mitglieder des Rektorats ein. </a:t>
            </a:r>
            <a:endParaRPr lang="de-DE" dirty="0" smtClean="0"/>
          </a:p>
          <a:p>
            <a:pPr marL="0" indent="0">
              <a:buNone/>
            </a:pPr>
            <a:r>
              <a:rPr lang="de-DE" dirty="0" smtClean="0"/>
              <a:t>Den</a:t>
            </a:r>
            <a:r>
              <a:rPr lang="de-DE" baseline="0" dirty="0" smtClean="0"/>
              <a:t> Vorsitz des Rektorats hat unser Rektor Prof. Dr. Wolfram </a:t>
            </a:r>
            <a:r>
              <a:rPr lang="de-DE" baseline="0" dirty="0" err="1" smtClean="0"/>
              <a:t>Ressel</a:t>
            </a:r>
            <a:r>
              <a:rPr lang="de-DE" baseline="0" dirty="0" smtClean="0"/>
              <a:t>. Er hat auch die Gesamtleitung der Universität inne. </a:t>
            </a:r>
          </a:p>
          <a:p>
            <a:pPr marL="0" indent="0">
              <a:buNone/>
            </a:pPr>
            <a:r>
              <a:rPr lang="de-DE" baseline="0" dirty="0" smtClean="0"/>
              <a:t>Unser derzeitiger Kanzler ist Jan Gerken. Er ist der Leiter der gesamten zentralen Verwaltung und diverse Stabsstellen. </a:t>
            </a:r>
            <a:endParaRPr lang="de-DE" dirty="0" smtClean="0"/>
          </a:p>
          <a:p>
            <a:pPr marL="0" indent="0">
              <a:buNone/>
            </a:pPr>
            <a:endParaRPr lang="de-DE" baseline="0" dirty="0" smtClean="0"/>
          </a:p>
          <a:p>
            <a:pPr marL="0" indent="0">
              <a:buNone/>
            </a:pPr>
            <a:r>
              <a:rPr lang="de-DE" baseline="0" dirty="0" smtClean="0"/>
              <a:t>Die </a:t>
            </a:r>
            <a:r>
              <a:rPr lang="de-DE" baseline="0" dirty="0" err="1" smtClean="0"/>
              <a:t>ProrektorInnen</a:t>
            </a:r>
            <a:r>
              <a:rPr lang="de-DE" baseline="0" dirty="0" smtClean="0"/>
              <a:t> haben die Verantwortung über einen bestimmten Themenbereich und den dazugehörigen Gremien und Einrichtungen. In der Regel übernehmen sie diese Aufgabe neben Ihrer Tätigkeit als </a:t>
            </a:r>
            <a:r>
              <a:rPr lang="de-DE" baseline="0" dirty="0" err="1" smtClean="0"/>
              <a:t>ProfessorIn</a:t>
            </a:r>
            <a:r>
              <a:rPr lang="de-DE" baseline="0" dirty="0" smtClean="0"/>
              <a:t>. Ausnahme bildet hier die Prorektorin für </a:t>
            </a:r>
            <a:r>
              <a:rPr lang="de-DE" dirty="0" smtClean="0">
                <a:latin typeface="Univers for UniS 55 Roman Rg" panose="020B0603020202020204" pitchFamily="34" charset="0"/>
              </a:rPr>
              <a:t>Informationstechnologie,</a:t>
            </a:r>
            <a:r>
              <a:rPr lang="de-DE" baseline="0" dirty="0" smtClean="0">
                <a:latin typeface="Univers for UniS 55 Roman Rg" panose="020B0603020202020204" pitchFamily="34" charset="0"/>
              </a:rPr>
              <a:t> Frau Dr. Simone Rehm, welche Hauptamtliche Prorektorin ist. Sie ist neben der Leitung des TIK auch für die </a:t>
            </a:r>
            <a:r>
              <a:rPr lang="de-DE" sz="1000" b="0" i="0" kern="1200" dirty="0" smtClean="0">
                <a:solidFill>
                  <a:schemeClr val="tx1"/>
                </a:solidFill>
                <a:effectLst/>
                <a:latin typeface="+mn-lt"/>
                <a:ea typeface="+mn-ea"/>
                <a:cs typeface="+mn-cs"/>
              </a:rPr>
              <a:t>strategischen Ziele und operativen Maßnahmen im Bereich Informationstechnologie verantwortlich. </a:t>
            </a:r>
          </a:p>
          <a:p>
            <a:pPr marL="0" indent="0">
              <a:buNone/>
            </a:pPr>
            <a:endParaRPr lang="de-DE" sz="1000" b="0" i="0" kern="1200" dirty="0" smtClean="0">
              <a:solidFill>
                <a:schemeClr val="tx1"/>
              </a:solidFill>
              <a:effectLst/>
              <a:latin typeface="+mn-lt"/>
              <a:ea typeface="+mn-ea"/>
              <a:cs typeface="+mn-cs"/>
            </a:endParaRPr>
          </a:p>
          <a:p>
            <a:pPr marL="0" indent="0">
              <a:buNone/>
            </a:pPr>
            <a:r>
              <a:rPr lang="de-DE" sz="1000" b="0" i="0" kern="1200" dirty="0" smtClean="0">
                <a:solidFill>
                  <a:schemeClr val="tx1"/>
                </a:solidFill>
                <a:effectLst/>
                <a:latin typeface="+mn-lt"/>
                <a:ea typeface="+mn-ea"/>
                <a:cs typeface="+mn-cs"/>
              </a:rPr>
              <a:t>Frau </a:t>
            </a:r>
            <a:r>
              <a:rPr lang="de-DE" dirty="0" smtClean="0">
                <a:latin typeface="Univers for UniS 55 Roman Rg" panose="020B0603020202020204" pitchFamily="34" charset="0"/>
              </a:rPr>
              <a:t>Prof. Dr. Silke </a:t>
            </a:r>
            <a:r>
              <a:rPr lang="de-DE" dirty="0" err="1" smtClean="0">
                <a:latin typeface="Univers for UniS 55 Roman Rg" panose="020B0603020202020204" pitchFamily="34" charset="0"/>
              </a:rPr>
              <a:t>Wieprecht</a:t>
            </a:r>
            <a:r>
              <a:rPr lang="de-DE" dirty="0" smtClean="0">
                <a:latin typeface="Univers for UniS 55 Roman Rg" panose="020B0603020202020204" pitchFamily="34" charset="0"/>
              </a:rPr>
              <a:t> ist unsere Prorektorin Diversity und Internationales. Sie befasst sich mit</a:t>
            </a:r>
            <a:r>
              <a:rPr lang="de-DE" baseline="0" dirty="0" smtClean="0">
                <a:latin typeface="Univers for UniS 55 Roman Rg" panose="020B0603020202020204" pitchFamily="34" charset="0"/>
              </a:rPr>
              <a:t> den Themen der </a:t>
            </a:r>
            <a:r>
              <a:rPr lang="de-DE" sz="1000" b="0" i="0" kern="1200" dirty="0" smtClean="0">
                <a:solidFill>
                  <a:schemeClr val="tx1"/>
                </a:solidFill>
                <a:effectLst/>
                <a:latin typeface="+mn-lt"/>
                <a:ea typeface="+mn-ea"/>
                <a:cs typeface="+mn-cs"/>
              </a:rPr>
              <a:t>Chancengleichheit und Diversity</a:t>
            </a:r>
            <a:r>
              <a:rPr lang="de-DE" sz="1000" b="0" i="0" kern="1200" baseline="0" dirty="0" smtClean="0">
                <a:solidFill>
                  <a:schemeClr val="tx1"/>
                </a:solidFill>
                <a:effectLst/>
                <a:latin typeface="+mn-lt"/>
                <a:ea typeface="+mn-ea"/>
                <a:cs typeface="+mn-cs"/>
              </a:rPr>
              <a:t>. Sie ist zusätzlich verantwortlich für die</a:t>
            </a:r>
            <a:r>
              <a:rPr lang="de-DE" sz="1000" b="0" i="0" kern="1200" dirty="0" smtClean="0">
                <a:solidFill>
                  <a:schemeClr val="tx1"/>
                </a:solidFill>
                <a:effectLst/>
                <a:latin typeface="+mn-lt"/>
                <a:ea typeface="+mn-ea"/>
                <a:cs typeface="+mn-cs"/>
              </a:rPr>
              <a:t> internationale Strategie</a:t>
            </a:r>
            <a:r>
              <a:rPr lang="de-DE" sz="1000" b="0" i="0" kern="1200" baseline="0" dirty="0" smtClean="0">
                <a:solidFill>
                  <a:schemeClr val="tx1"/>
                </a:solidFill>
                <a:effectLst/>
                <a:latin typeface="+mn-lt"/>
                <a:ea typeface="+mn-ea"/>
                <a:cs typeface="+mn-cs"/>
              </a:rPr>
              <a:t> der Universität.</a:t>
            </a:r>
            <a:endParaRPr lang="de-DE" sz="1000" b="0" i="0" kern="1200" dirty="0" smtClean="0">
              <a:solidFill>
                <a:schemeClr val="tx1"/>
              </a:solidFill>
              <a:effectLst/>
              <a:latin typeface="+mn-lt"/>
              <a:ea typeface="+mn-ea"/>
              <a:cs typeface="+mn-cs"/>
            </a:endParaRPr>
          </a:p>
          <a:p>
            <a:pPr marL="0" indent="0">
              <a:buNone/>
            </a:pPr>
            <a:endParaRPr lang="de-DE" dirty="0" smtClean="0">
              <a:latin typeface="Univers for UniS 55 Roman Rg" panose="020B0603020202020204" pitchFamily="34" charset="0"/>
            </a:endParaRPr>
          </a:p>
          <a:p>
            <a:pPr marL="0" indent="0">
              <a:buNone/>
            </a:pPr>
            <a:r>
              <a:rPr lang="de-DE" dirty="0" smtClean="0">
                <a:latin typeface="Univers for UniS 55 Roman Rg" panose="020B0603020202020204" pitchFamily="34" charset="0"/>
              </a:rPr>
              <a:t>Der Prorektor Forschung und Wissenschaftlichen Nachwuchs ist Prof. Dr. Manfred Bischoff. Zu seinen Aufgaben gehören alle Fragen rund u</a:t>
            </a:r>
            <a:r>
              <a:rPr lang="de-DE" baseline="0" dirty="0" smtClean="0">
                <a:latin typeface="Univers for UniS 55 Roman Rg" panose="020B0603020202020204" pitchFamily="34" charset="0"/>
              </a:rPr>
              <a:t>m das Thema Forschung, sowie des wissenschaftlichen Nachwuchs. Dazu gehören u.a. die Rahmenbedingungen und die Verbesserung der Sichtbarkeit der Forschung an der Universität und die Verbesserung der Bedingungen für unseren wissenschaftlichen Nachwuchs und die Verbesserung deren Karrierechancen.</a:t>
            </a:r>
          </a:p>
          <a:p>
            <a:pPr marL="0" indent="0">
              <a:buNone/>
            </a:pPr>
            <a:endParaRPr lang="de-DE" baseline="0" dirty="0" smtClean="0">
              <a:latin typeface="Univers for UniS 55 Roman Rg" panose="020B0603020202020204" pitchFamily="34" charset="0"/>
            </a:endParaRPr>
          </a:p>
          <a:p>
            <a:pPr marL="0" marR="0" lvl="0" indent="0" algn="l" defTabSz="713232"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de-DE" dirty="0" smtClean="0">
                <a:latin typeface="Univers for UniS 55 Roman Rg" panose="020B0603020202020204" pitchFamily="34" charset="0"/>
              </a:rPr>
              <a:t>Das Prorektorat Lehre und Weiterbildung wird derzeit mit</a:t>
            </a:r>
            <a:r>
              <a:rPr lang="de-DE" baseline="0" dirty="0" smtClean="0">
                <a:latin typeface="Univers for UniS 55 Roman Rg" panose="020B0603020202020204" pitchFamily="34" charset="0"/>
              </a:rPr>
              <a:t> </a:t>
            </a:r>
            <a:r>
              <a:rPr lang="de-DE" dirty="0" smtClean="0">
                <a:latin typeface="Univers for UniS 55 Roman Rg" panose="020B0603020202020204" pitchFamily="34" charset="0"/>
              </a:rPr>
              <a:t>Prof. Dr. Frank </a:t>
            </a:r>
            <a:r>
              <a:rPr lang="de-DE" dirty="0" err="1" smtClean="0">
                <a:latin typeface="Univers for UniS 55 Roman Rg" panose="020B0603020202020204" pitchFamily="34" charset="0"/>
              </a:rPr>
              <a:t>Gießelmann</a:t>
            </a:r>
            <a:r>
              <a:rPr lang="de-DE" dirty="0" smtClean="0">
                <a:latin typeface="Univers for UniS 55 Roman Rg" panose="020B0603020202020204" pitchFamily="34" charset="0"/>
              </a:rPr>
              <a:t> besetzt. Er</a:t>
            </a:r>
            <a:r>
              <a:rPr lang="de-DE" baseline="0" dirty="0" smtClean="0">
                <a:latin typeface="Univers for UniS 55 Roman Rg" panose="020B0603020202020204" pitchFamily="34" charset="0"/>
              </a:rPr>
              <a:t> ist der Ansprechpartner für allgemeine Fragen zur Lehre und Weiterbildung an der Universität. Er leitet die </a:t>
            </a:r>
            <a:r>
              <a:rPr lang="de-DE" sz="1000" b="0" i="0" kern="1200" dirty="0" smtClean="0">
                <a:solidFill>
                  <a:schemeClr val="tx1"/>
                </a:solidFill>
                <a:effectLst/>
                <a:latin typeface="+mn-lt"/>
                <a:ea typeface="+mn-ea"/>
                <a:cs typeface="+mn-cs"/>
              </a:rPr>
              <a:t>Senatsausschüsse Lehre und Weiterbildung sowie Lehrerbildung.</a:t>
            </a:r>
          </a:p>
          <a:p>
            <a:pPr marL="0" marR="0" lvl="0" indent="0" algn="l" defTabSz="713232"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endParaRPr lang="de-DE" sz="1000" b="0" i="0" kern="1200" dirty="0" smtClean="0">
              <a:solidFill>
                <a:schemeClr val="tx1"/>
              </a:solidFill>
              <a:effectLst/>
              <a:latin typeface="+mn-lt"/>
              <a:ea typeface="+mn-ea"/>
              <a:cs typeface="+mn-cs"/>
            </a:endParaRPr>
          </a:p>
          <a:p>
            <a:pPr marL="0" indent="0">
              <a:buNone/>
            </a:pPr>
            <a:r>
              <a:rPr lang="de-DE" dirty="0" smtClean="0">
                <a:latin typeface="Univers for UniS 55 Roman Rg" panose="020B0603020202020204" pitchFamily="34" charset="0"/>
              </a:rPr>
              <a:t>Prof. Dr. Peter </a:t>
            </a:r>
            <a:r>
              <a:rPr lang="de-DE" dirty="0" err="1" smtClean="0">
                <a:latin typeface="Univers for UniS 55 Roman Rg" panose="020B0603020202020204" pitchFamily="34" charset="0"/>
              </a:rPr>
              <a:t>Middendorf</a:t>
            </a:r>
            <a:r>
              <a:rPr lang="de-DE" dirty="0" smtClean="0">
                <a:latin typeface="Univers for UniS 55 Roman Rg" panose="020B0603020202020204" pitchFamily="34" charset="0"/>
              </a:rPr>
              <a:t> ist der Prorektor für Wissens- und Technologietransfer. Zu seinen</a:t>
            </a:r>
            <a:r>
              <a:rPr lang="de-DE" baseline="0" dirty="0" smtClean="0">
                <a:latin typeface="Univers for UniS 55 Roman Rg" panose="020B0603020202020204" pitchFamily="34" charset="0"/>
              </a:rPr>
              <a:t> Aufgaben gehört das S</a:t>
            </a:r>
            <a:r>
              <a:rPr lang="de-DE" sz="1000" b="0" i="0" kern="1200" dirty="0" smtClean="0">
                <a:solidFill>
                  <a:schemeClr val="tx1"/>
                </a:solidFill>
                <a:effectLst/>
                <a:latin typeface="+mn-lt"/>
                <a:ea typeface="+mn-ea"/>
                <a:cs typeface="+mn-cs"/>
              </a:rPr>
              <a:t>chaffen von Wissen in der disziplinären Grundlagenforschung</a:t>
            </a:r>
            <a:r>
              <a:rPr lang="de-DE" sz="1000" b="0" i="0" kern="1200" baseline="0" dirty="0" smtClean="0">
                <a:solidFill>
                  <a:schemeClr val="tx1"/>
                </a:solidFill>
                <a:effectLst/>
                <a:latin typeface="+mn-lt"/>
                <a:ea typeface="+mn-ea"/>
                <a:cs typeface="+mn-cs"/>
              </a:rPr>
              <a:t> sowie</a:t>
            </a:r>
            <a:r>
              <a:rPr lang="de-DE" sz="1000" b="0" i="0" kern="1200" dirty="0" smtClean="0">
                <a:solidFill>
                  <a:schemeClr val="tx1"/>
                </a:solidFill>
                <a:effectLst/>
                <a:latin typeface="+mn-lt"/>
                <a:ea typeface="+mn-ea"/>
                <a:cs typeface="+mn-cs"/>
              </a:rPr>
              <a:t> der Transfer von Wissen und Technologien zur Nutzbarmachung von Dritten. </a:t>
            </a:r>
          </a:p>
          <a:p>
            <a:pPr marL="0" indent="0">
              <a:buNone/>
            </a:pPr>
            <a:endParaRPr lang="de-DE" sz="1000" b="0" i="0" kern="1200" dirty="0" smtClean="0">
              <a:solidFill>
                <a:schemeClr val="tx1"/>
              </a:solidFill>
              <a:effectLst/>
              <a:latin typeface="+mn-lt"/>
              <a:ea typeface="+mn-ea"/>
              <a:cs typeface="+mn-cs"/>
            </a:endParaRPr>
          </a:p>
          <a:p>
            <a:pPr marL="0" indent="0">
              <a:buNone/>
            </a:pPr>
            <a:r>
              <a:rPr lang="de-DE" sz="1000" b="0" i="0" kern="1200" dirty="0" smtClean="0">
                <a:solidFill>
                  <a:schemeClr val="tx1"/>
                </a:solidFill>
                <a:effectLst/>
                <a:latin typeface="+mn-lt"/>
                <a:ea typeface="+mn-ea"/>
                <a:cs typeface="+mn-cs"/>
              </a:rPr>
              <a:t>Weitere Infos</a:t>
            </a:r>
            <a:r>
              <a:rPr lang="de-DE" sz="1000" b="0" i="0" kern="1200" baseline="0" dirty="0" smtClean="0">
                <a:solidFill>
                  <a:schemeClr val="tx1"/>
                </a:solidFill>
                <a:effectLst/>
                <a:latin typeface="+mn-lt"/>
                <a:ea typeface="+mn-ea"/>
                <a:cs typeface="+mn-cs"/>
              </a:rPr>
              <a:t> zu unserer Hochschulleitung bekommen Sie mit einem Klick auf den Link.</a:t>
            </a:r>
            <a:endParaRPr lang="de-DE" sz="1000" b="0" i="0" kern="1200" dirty="0" smtClean="0">
              <a:solidFill>
                <a:schemeClr val="tx1"/>
              </a:solidFill>
              <a:effectLst/>
              <a:latin typeface="+mn-lt"/>
              <a:ea typeface="+mn-ea"/>
              <a:cs typeface="+mn-cs"/>
            </a:endParaRPr>
          </a:p>
          <a:p>
            <a:endParaRPr lang="de-DE" dirty="0"/>
          </a:p>
        </p:txBody>
      </p:sp>
      <p:sp>
        <p:nvSpPr>
          <p:cNvPr id="4" name="Kopfzeilenplatzhalter 3"/>
          <p:cNvSpPr>
            <a:spLocks noGrp="1"/>
          </p:cNvSpPr>
          <p:nvPr>
            <p:ph type="hdr" sz="quarter" idx="10"/>
          </p:nvPr>
        </p:nvSpPr>
        <p:spPr/>
        <p:txBody>
          <a:bodyPr/>
          <a:lstStyle/>
          <a:p>
            <a:r>
              <a:rPr lang="de-DE" smtClean="0"/>
              <a:t>Onboarding Modul I: Verwaltungswissen und -praxis</a:t>
            </a:r>
            <a:endParaRPr lang="en-US"/>
          </a:p>
        </p:txBody>
      </p:sp>
      <p:sp>
        <p:nvSpPr>
          <p:cNvPr id="5" name="Datumsplatzhalter 4"/>
          <p:cNvSpPr>
            <a:spLocks noGrp="1"/>
          </p:cNvSpPr>
          <p:nvPr>
            <p:ph type="dt" idx="11"/>
          </p:nvPr>
        </p:nvSpPr>
        <p:spPr/>
        <p:txBody>
          <a:bodyPr/>
          <a:lstStyle/>
          <a:p>
            <a:r>
              <a:rPr lang="de-DE" smtClean="0"/>
              <a:t>18.09.2018</a:t>
            </a:r>
            <a:endParaRPr lang="en-US"/>
          </a:p>
        </p:txBody>
      </p:sp>
      <p:sp>
        <p:nvSpPr>
          <p:cNvPr id="6" name="Fußzeilenplatzhalter 5"/>
          <p:cNvSpPr>
            <a:spLocks noGrp="1"/>
          </p:cNvSpPr>
          <p:nvPr>
            <p:ph type="ftr" sz="quarter" idx="12"/>
          </p:nvPr>
        </p:nvSpPr>
        <p:spPr/>
        <p:txBody>
          <a:bodyPr/>
          <a:lstStyle/>
          <a:p>
            <a:r>
              <a:rPr lang="en-US" smtClean="0"/>
              <a:t>Universität Stuttgart</a:t>
            </a:r>
            <a:endParaRPr lang="en-US" dirty="0"/>
          </a:p>
        </p:txBody>
      </p:sp>
      <p:sp>
        <p:nvSpPr>
          <p:cNvPr id="7" name="Foliennummernplatzhalter 6"/>
          <p:cNvSpPr>
            <a:spLocks noGrp="1"/>
          </p:cNvSpPr>
          <p:nvPr>
            <p:ph type="sldNum" sz="quarter" idx="13"/>
          </p:nvPr>
        </p:nvSpPr>
        <p:spPr/>
        <p:txBody>
          <a:bodyPr/>
          <a:lstStyle/>
          <a:p>
            <a:fld id="{05DD1DF0-DD4E-4B0C-B0FD-D16D9D2A9750}" type="slidenum">
              <a:rPr lang="en-US" smtClean="0"/>
              <a:pPr/>
              <a:t>10</a:t>
            </a:fld>
            <a:endParaRPr lang="en-US"/>
          </a:p>
        </p:txBody>
      </p:sp>
    </p:spTree>
    <p:extLst>
      <p:ext uri="{BB962C8B-B14F-4D97-AF65-F5344CB8AC3E}">
        <p14:creationId xmlns:p14="http://schemas.microsoft.com/office/powerpoint/2010/main" val="2638003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dirty="0" smtClean="0"/>
              <a:t>Auf der Seite</a:t>
            </a:r>
            <a:r>
              <a:rPr lang="de-DE" baseline="0" dirty="0" smtClean="0"/>
              <a:t> der Fakultäten haben wir zwei zentrale Organe. Das Dekanat und der Fakultätsrat. </a:t>
            </a:r>
          </a:p>
          <a:p>
            <a:pPr marL="0" indent="0">
              <a:buNone/>
            </a:pPr>
            <a:r>
              <a:rPr lang="de-DE" baseline="0" dirty="0" smtClean="0"/>
              <a:t>Das Dekanat setzt sich auf der </a:t>
            </a:r>
            <a:r>
              <a:rPr lang="de-DE" baseline="0" dirty="0" err="1" smtClean="0"/>
              <a:t>DekanIn</a:t>
            </a:r>
            <a:r>
              <a:rPr lang="de-DE" baseline="0" dirty="0" smtClean="0"/>
              <a:t>, sowie deren </a:t>
            </a:r>
            <a:r>
              <a:rPr lang="de-DE" baseline="0" dirty="0" err="1" smtClean="0"/>
              <a:t>ProdekanInnen</a:t>
            </a:r>
            <a:r>
              <a:rPr lang="de-DE" baseline="0" dirty="0" smtClean="0"/>
              <a:t> und </a:t>
            </a:r>
            <a:r>
              <a:rPr lang="de-DE" baseline="0" dirty="0" err="1" smtClean="0"/>
              <a:t>StudiendekanInnen</a:t>
            </a:r>
            <a:r>
              <a:rPr lang="de-DE" baseline="0" dirty="0" smtClean="0"/>
              <a:t> zusammen. Die genaue Zusammensetzung ist für jede Fakultät separat geregelt. </a:t>
            </a:r>
          </a:p>
          <a:p>
            <a:pPr marL="0" marR="0" lvl="0" indent="0" algn="l" defTabSz="713232"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de-DE" baseline="0" dirty="0" smtClean="0"/>
              <a:t>Der Fakultätsrat besteht auf den Mitgliedern des Dekanats, bis zu 5</a:t>
            </a:r>
            <a:r>
              <a:rPr lang="de-DE" dirty="0" smtClean="0">
                <a:latin typeface="Univers for UniS 55 Roman Rg" panose="020B0603020202020204" pitchFamily="34" charset="0"/>
              </a:rPr>
              <a:t> </a:t>
            </a:r>
            <a:r>
              <a:rPr lang="de-DE" dirty="0" err="1" smtClean="0">
                <a:latin typeface="Univers for UniS 55 Roman Rg" panose="020B0603020202020204" pitchFamily="34" charset="0"/>
              </a:rPr>
              <a:t>InstitutsleiteriInnen</a:t>
            </a:r>
            <a:r>
              <a:rPr lang="de-DE" dirty="0" smtClean="0">
                <a:latin typeface="Univers for UniS 55 Roman Rg" panose="020B0603020202020204" pitchFamily="34" charset="0"/>
              </a:rPr>
              <a:t> und bis zu 16 Wahlmitgliedern</a:t>
            </a:r>
            <a:r>
              <a:rPr lang="de-DE" baseline="0" dirty="0" smtClean="0">
                <a:latin typeface="Univers for UniS 55 Roman Rg" panose="020B0603020202020204" pitchFamily="34" charset="0"/>
              </a:rPr>
              <a:t> aus den verschiedenen </a:t>
            </a:r>
            <a:r>
              <a:rPr lang="de-DE" sz="1000" b="0" i="0" kern="1200" baseline="0" dirty="0" smtClean="0">
                <a:solidFill>
                  <a:schemeClr val="tx1"/>
                </a:solidFill>
                <a:effectLst/>
                <a:latin typeface="+mn-lt"/>
                <a:ea typeface="+mn-ea"/>
                <a:cs typeface="+mn-cs"/>
              </a:rPr>
              <a:t>Statusgruppen. Davon sind 30% Studierende, mindestens aber 3. Die Mitglieder werden in regelmäßigen Abständen gewählt. </a:t>
            </a:r>
            <a:endParaRPr lang="de-DE" dirty="0"/>
          </a:p>
        </p:txBody>
      </p:sp>
      <p:sp>
        <p:nvSpPr>
          <p:cNvPr id="4" name="Kopfzeilenplatzhalter 3"/>
          <p:cNvSpPr>
            <a:spLocks noGrp="1"/>
          </p:cNvSpPr>
          <p:nvPr>
            <p:ph type="hdr" sz="quarter" idx="10"/>
          </p:nvPr>
        </p:nvSpPr>
        <p:spPr/>
        <p:txBody>
          <a:bodyPr/>
          <a:lstStyle/>
          <a:p>
            <a:r>
              <a:rPr lang="de-DE" smtClean="0"/>
              <a:t>Onboarding Modul I: Verwaltungswissen und -praxis</a:t>
            </a:r>
            <a:endParaRPr lang="en-US"/>
          </a:p>
        </p:txBody>
      </p:sp>
      <p:sp>
        <p:nvSpPr>
          <p:cNvPr id="5" name="Datumsplatzhalter 4"/>
          <p:cNvSpPr>
            <a:spLocks noGrp="1"/>
          </p:cNvSpPr>
          <p:nvPr>
            <p:ph type="dt" idx="11"/>
          </p:nvPr>
        </p:nvSpPr>
        <p:spPr/>
        <p:txBody>
          <a:bodyPr/>
          <a:lstStyle/>
          <a:p>
            <a:r>
              <a:rPr lang="de-DE" smtClean="0"/>
              <a:t>18.09.2018</a:t>
            </a:r>
            <a:endParaRPr lang="en-US"/>
          </a:p>
        </p:txBody>
      </p:sp>
      <p:sp>
        <p:nvSpPr>
          <p:cNvPr id="6" name="Fußzeilenplatzhalter 5"/>
          <p:cNvSpPr>
            <a:spLocks noGrp="1"/>
          </p:cNvSpPr>
          <p:nvPr>
            <p:ph type="ftr" sz="quarter" idx="12"/>
          </p:nvPr>
        </p:nvSpPr>
        <p:spPr/>
        <p:txBody>
          <a:bodyPr/>
          <a:lstStyle/>
          <a:p>
            <a:r>
              <a:rPr lang="en-US" smtClean="0"/>
              <a:t>Universität Stuttgart</a:t>
            </a:r>
            <a:endParaRPr lang="en-US" dirty="0"/>
          </a:p>
        </p:txBody>
      </p:sp>
      <p:sp>
        <p:nvSpPr>
          <p:cNvPr id="7" name="Foliennummernplatzhalter 6"/>
          <p:cNvSpPr>
            <a:spLocks noGrp="1"/>
          </p:cNvSpPr>
          <p:nvPr>
            <p:ph type="sldNum" sz="quarter" idx="13"/>
          </p:nvPr>
        </p:nvSpPr>
        <p:spPr/>
        <p:txBody>
          <a:bodyPr/>
          <a:lstStyle/>
          <a:p>
            <a:fld id="{05DD1DF0-DD4E-4B0C-B0FD-D16D9D2A9750}" type="slidenum">
              <a:rPr lang="en-US" smtClean="0"/>
              <a:pPr/>
              <a:t>11</a:t>
            </a:fld>
            <a:endParaRPr lang="en-US"/>
          </a:p>
        </p:txBody>
      </p:sp>
    </p:spTree>
    <p:extLst>
      <p:ext uri="{BB962C8B-B14F-4D97-AF65-F5344CB8AC3E}">
        <p14:creationId xmlns:p14="http://schemas.microsoft.com/office/powerpoint/2010/main" val="2209096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31775" y="1095375"/>
            <a:ext cx="5359400" cy="3351213"/>
          </a:xfrm>
        </p:spPr>
      </p:sp>
      <p:sp>
        <p:nvSpPr>
          <p:cNvPr id="3" name="Notizenplatzhalter 2"/>
          <p:cNvSpPr>
            <a:spLocks noGrp="1"/>
          </p:cNvSpPr>
          <p:nvPr>
            <p:ph type="body" idx="1"/>
          </p:nvPr>
        </p:nvSpPr>
        <p:spPr/>
        <p:txBody>
          <a:bodyPr/>
          <a:lstStyle/>
          <a:p>
            <a:pPr marL="0" indent="0">
              <a:buNone/>
            </a:pPr>
            <a:r>
              <a:rPr lang="de-DE" dirty="0" smtClean="0"/>
              <a:t>Kommen wir nun zur Zentralen</a:t>
            </a:r>
            <a:r>
              <a:rPr lang="de-DE" baseline="0" dirty="0" smtClean="0"/>
              <a:t> Verwaltung. </a:t>
            </a:r>
            <a:r>
              <a:rPr lang="de-DE" dirty="0" smtClean="0"/>
              <a:t> </a:t>
            </a:r>
          </a:p>
          <a:p>
            <a:pPr marL="0" indent="0">
              <a:buNone/>
            </a:pPr>
            <a:endParaRPr lang="de-DE" dirty="0" smtClean="0"/>
          </a:p>
          <a:p>
            <a:pPr marL="0" indent="0">
              <a:buNone/>
            </a:pPr>
            <a:r>
              <a:rPr lang="de-DE" dirty="0" smtClean="0"/>
              <a:t>Diese besteht</a:t>
            </a:r>
            <a:r>
              <a:rPr lang="de-DE" baseline="0" dirty="0" smtClean="0"/>
              <a:t> aus 7 Dezernaten, dem Kanzlerbüro und verschiedenen Stabsstellen.</a:t>
            </a:r>
          </a:p>
          <a:p>
            <a:pPr marL="0" indent="0">
              <a:buNone/>
            </a:pPr>
            <a:endParaRPr lang="de-DE" baseline="0" dirty="0" smtClean="0"/>
          </a:p>
          <a:p>
            <a:pPr marL="0" indent="0">
              <a:buNone/>
            </a:pPr>
            <a:r>
              <a:rPr lang="de-DE" dirty="0" smtClean="0"/>
              <a:t>Jedes Dezernat hat ein eigenes</a:t>
            </a:r>
            <a:r>
              <a:rPr lang="de-DE" baseline="0" dirty="0" smtClean="0"/>
              <a:t> Aufgabengebiet. Innerhalb der Dezernate gibt es Abteilungen, welche für einen spezifischen Themenbereich zuständig sind. Die sieben Dezernate sind „Dezernat Forschung und Transfer“, „Dezernat Internationales“, „Dezernat Studium“, „Dezernat Personal und Recht“, „Dezernat Finanzen“, „Dezernat Technik und Bauten“ und „Dezernat Zentrale Services“ </a:t>
            </a:r>
          </a:p>
          <a:p>
            <a:pPr marL="0" indent="0">
              <a:buNone/>
            </a:pPr>
            <a:r>
              <a:rPr lang="de-DE" baseline="0" dirty="0" smtClean="0"/>
              <a:t>Stabsstellen haben in der Regel übergreifende Aufgaben und unterstehen direkt dem Kanzler.</a:t>
            </a:r>
          </a:p>
          <a:p>
            <a:pPr marL="0" indent="0">
              <a:buNone/>
            </a:pPr>
            <a:endParaRPr lang="de-DE" baseline="0" dirty="0" smtClean="0"/>
          </a:p>
          <a:p>
            <a:pPr marL="0" indent="0">
              <a:buNone/>
            </a:pPr>
            <a:r>
              <a:rPr lang="de-DE" baseline="0" dirty="0" smtClean="0"/>
              <a:t>Das vollständige und aktuelle Organigramm finden Sie unter dem angegebene Link. Hier sind dann auch die Leitungen der Dezernate und Abteilungen vermerkt. </a:t>
            </a:r>
          </a:p>
        </p:txBody>
      </p:sp>
      <p:sp>
        <p:nvSpPr>
          <p:cNvPr id="4" name="Kopfzeilenplatzhalter 3"/>
          <p:cNvSpPr>
            <a:spLocks noGrp="1"/>
          </p:cNvSpPr>
          <p:nvPr>
            <p:ph type="hdr" sz="quarter" idx="10"/>
          </p:nvPr>
        </p:nvSpPr>
        <p:spPr/>
        <p:txBody>
          <a:bodyPr/>
          <a:lstStyle/>
          <a:p>
            <a:r>
              <a:rPr lang="de-DE" smtClean="0"/>
              <a:t>Onboarding Modul I: Verwaltungswissen und -praxis</a:t>
            </a:r>
            <a:endParaRPr lang="en-US"/>
          </a:p>
        </p:txBody>
      </p:sp>
      <p:sp>
        <p:nvSpPr>
          <p:cNvPr id="5" name="Datumsplatzhalter 4"/>
          <p:cNvSpPr>
            <a:spLocks noGrp="1"/>
          </p:cNvSpPr>
          <p:nvPr>
            <p:ph type="dt" idx="11"/>
          </p:nvPr>
        </p:nvSpPr>
        <p:spPr/>
        <p:txBody>
          <a:bodyPr/>
          <a:lstStyle/>
          <a:p>
            <a:r>
              <a:rPr lang="de-DE" smtClean="0"/>
              <a:t>18.09.2018</a:t>
            </a:r>
            <a:endParaRPr lang="en-US"/>
          </a:p>
        </p:txBody>
      </p:sp>
      <p:sp>
        <p:nvSpPr>
          <p:cNvPr id="6" name="Fußzeilenplatzhalter 5"/>
          <p:cNvSpPr>
            <a:spLocks noGrp="1"/>
          </p:cNvSpPr>
          <p:nvPr>
            <p:ph type="ftr" sz="quarter" idx="12"/>
          </p:nvPr>
        </p:nvSpPr>
        <p:spPr/>
        <p:txBody>
          <a:bodyPr/>
          <a:lstStyle/>
          <a:p>
            <a:r>
              <a:rPr lang="en-US" smtClean="0"/>
              <a:t>Universität Stuttgart</a:t>
            </a:r>
            <a:endParaRPr lang="en-US" dirty="0"/>
          </a:p>
        </p:txBody>
      </p:sp>
      <p:sp>
        <p:nvSpPr>
          <p:cNvPr id="7" name="Foliennummernplatzhalter 6"/>
          <p:cNvSpPr>
            <a:spLocks noGrp="1"/>
          </p:cNvSpPr>
          <p:nvPr>
            <p:ph type="sldNum" sz="quarter" idx="13"/>
          </p:nvPr>
        </p:nvSpPr>
        <p:spPr/>
        <p:txBody>
          <a:bodyPr/>
          <a:lstStyle/>
          <a:p>
            <a:fld id="{05DD1DF0-DD4E-4B0C-B0FD-D16D9D2A9750}" type="slidenum">
              <a:rPr lang="en-US" smtClean="0"/>
              <a:pPr/>
              <a:t>12</a:t>
            </a:fld>
            <a:endParaRPr lang="en-US"/>
          </a:p>
        </p:txBody>
      </p:sp>
    </p:spTree>
    <p:extLst>
      <p:ext uri="{BB962C8B-B14F-4D97-AF65-F5344CB8AC3E}">
        <p14:creationId xmlns:p14="http://schemas.microsoft.com/office/powerpoint/2010/main" val="3416227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31775" y="1095375"/>
            <a:ext cx="5359400" cy="3351213"/>
          </a:xfrm>
        </p:spPr>
      </p:sp>
      <p:sp>
        <p:nvSpPr>
          <p:cNvPr id="3" name="Notizenplatzhalter 2"/>
          <p:cNvSpPr>
            <a:spLocks noGrp="1"/>
          </p:cNvSpPr>
          <p:nvPr>
            <p:ph type="body" idx="1"/>
          </p:nvPr>
        </p:nvSpPr>
        <p:spPr/>
        <p:txBody>
          <a:bodyPr/>
          <a:lstStyle/>
          <a:p>
            <a:pPr marL="0" indent="0">
              <a:buNone/>
            </a:pPr>
            <a:r>
              <a:rPr lang="de-DE" dirty="0" smtClean="0"/>
              <a:t>Neben der Zentralen Verwaltung gibt es no</a:t>
            </a:r>
            <a:r>
              <a:rPr lang="de-DE" baseline="0" dirty="0" smtClean="0"/>
              <a:t>ch Zentrale Einrichtungen. Diese übernehmen verwaltungsübergreifende Aufgaben</a:t>
            </a:r>
            <a:endParaRPr lang="de-DE" baseline="0" dirty="0" smtClean="0">
              <a:latin typeface="Univers for UniS 55 Roman Rg" panose="020B0603020202020204" pitchFamily="34" charset="0"/>
            </a:endParaRPr>
          </a:p>
          <a:p>
            <a:pPr marL="0" indent="0">
              <a:buNone/>
            </a:pPr>
            <a:r>
              <a:rPr lang="de-DE" baseline="0" dirty="0" smtClean="0">
                <a:latin typeface="Univers for UniS 55 Roman Rg" panose="020B0603020202020204" pitchFamily="34" charset="0"/>
              </a:rPr>
              <a:t>Zu den Zentralen Einrichtungen gehören auch das bereits erwähnte HLRS oder auch die Universitätsbibliothek. </a:t>
            </a:r>
          </a:p>
          <a:p>
            <a:pPr marL="0" indent="0">
              <a:buNone/>
            </a:pPr>
            <a:r>
              <a:rPr lang="de-DE" baseline="0" dirty="0" smtClean="0">
                <a:latin typeface="Univers for UniS 55 Roman Rg" panose="020B0603020202020204" pitchFamily="34" charset="0"/>
              </a:rPr>
              <a:t>An der Universität Stuttgart haben wir verschiedene Beratungsstellen, an welche Sie sich bei Problemen vertraulich wenden können. Wir haben Ihnen hier eine kleine Auswahl aufgelistet und verlinkt. Um mehr über die Beratungsstellen zu erfahren klicken Sie einfach auf die entsprechende. </a:t>
            </a:r>
          </a:p>
        </p:txBody>
      </p:sp>
      <p:sp>
        <p:nvSpPr>
          <p:cNvPr id="4" name="Kopfzeilenplatzhalter 3"/>
          <p:cNvSpPr>
            <a:spLocks noGrp="1"/>
          </p:cNvSpPr>
          <p:nvPr>
            <p:ph type="hdr" sz="quarter" idx="10"/>
          </p:nvPr>
        </p:nvSpPr>
        <p:spPr/>
        <p:txBody>
          <a:bodyPr/>
          <a:lstStyle/>
          <a:p>
            <a:r>
              <a:rPr lang="de-DE" smtClean="0"/>
              <a:t>Onboarding Modul I: Verwaltungswissen und -praxis</a:t>
            </a:r>
            <a:endParaRPr lang="en-US"/>
          </a:p>
        </p:txBody>
      </p:sp>
      <p:sp>
        <p:nvSpPr>
          <p:cNvPr id="5" name="Datumsplatzhalter 4"/>
          <p:cNvSpPr>
            <a:spLocks noGrp="1"/>
          </p:cNvSpPr>
          <p:nvPr>
            <p:ph type="dt" idx="11"/>
          </p:nvPr>
        </p:nvSpPr>
        <p:spPr/>
        <p:txBody>
          <a:bodyPr/>
          <a:lstStyle/>
          <a:p>
            <a:r>
              <a:rPr lang="de-DE" smtClean="0"/>
              <a:t>18.09.2018</a:t>
            </a:r>
            <a:endParaRPr lang="en-US"/>
          </a:p>
        </p:txBody>
      </p:sp>
      <p:sp>
        <p:nvSpPr>
          <p:cNvPr id="6" name="Fußzeilenplatzhalter 5"/>
          <p:cNvSpPr>
            <a:spLocks noGrp="1"/>
          </p:cNvSpPr>
          <p:nvPr>
            <p:ph type="ftr" sz="quarter" idx="12"/>
          </p:nvPr>
        </p:nvSpPr>
        <p:spPr/>
        <p:txBody>
          <a:bodyPr/>
          <a:lstStyle/>
          <a:p>
            <a:r>
              <a:rPr lang="en-US" smtClean="0"/>
              <a:t>Universität Stuttgart</a:t>
            </a:r>
            <a:endParaRPr lang="en-US" dirty="0"/>
          </a:p>
        </p:txBody>
      </p:sp>
      <p:sp>
        <p:nvSpPr>
          <p:cNvPr id="7" name="Foliennummernplatzhalter 6"/>
          <p:cNvSpPr>
            <a:spLocks noGrp="1"/>
          </p:cNvSpPr>
          <p:nvPr>
            <p:ph type="sldNum" sz="quarter" idx="13"/>
          </p:nvPr>
        </p:nvSpPr>
        <p:spPr/>
        <p:txBody>
          <a:bodyPr/>
          <a:lstStyle/>
          <a:p>
            <a:fld id="{05DD1DF0-DD4E-4B0C-B0FD-D16D9D2A9750}" type="slidenum">
              <a:rPr lang="en-US" smtClean="0"/>
              <a:pPr/>
              <a:t>13</a:t>
            </a:fld>
            <a:endParaRPr lang="en-US"/>
          </a:p>
        </p:txBody>
      </p:sp>
    </p:spTree>
    <p:extLst>
      <p:ext uri="{BB962C8B-B14F-4D97-AF65-F5344CB8AC3E}">
        <p14:creationId xmlns:p14="http://schemas.microsoft.com/office/powerpoint/2010/main" val="3416227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31775" y="1095375"/>
            <a:ext cx="5359400" cy="3351213"/>
          </a:xfrm>
        </p:spPr>
      </p:sp>
      <p:sp>
        <p:nvSpPr>
          <p:cNvPr id="3" name="Notizenplatzhalter 2"/>
          <p:cNvSpPr>
            <a:spLocks noGrp="1"/>
          </p:cNvSpPr>
          <p:nvPr>
            <p:ph type="body" idx="1"/>
          </p:nvPr>
        </p:nvSpPr>
        <p:spPr/>
        <p:txBody>
          <a:bodyPr/>
          <a:lstStyle/>
          <a:p>
            <a:pPr marL="0" indent="0">
              <a:buNone/>
            </a:pPr>
            <a:r>
              <a:rPr lang="de-DE" dirty="0" smtClean="0"/>
              <a:t>Bevor wir</a:t>
            </a:r>
            <a:r>
              <a:rPr lang="de-DE" baseline="0" dirty="0" smtClean="0"/>
              <a:t> uns verabschieden möchten wir auf unseren Newsletter der Personalentwicklung hinweisen. Mit einem Abo verpassen Sie keine Infos mehr rund um die Personalentwicklung und ihren verschiedenen Programmen.  </a:t>
            </a:r>
            <a:endParaRPr lang="de-DE" dirty="0"/>
          </a:p>
        </p:txBody>
      </p:sp>
      <p:sp>
        <p:nvSpPr>
          <p:cNvPr id="4" name="Kopfzeilenplatzhalter 3"/>
          <p:cNvSpPr>
            <a:spLocks noGrp="1"/>
          </p:cNvSpPr>
          <p:nvPr>
            <p:ph type="hdr" sz="quarter" idx="10"/>
          </p:nvPr>
        </p:nvSpPr>
        <p:spPr/>
        <p:txBody>
          <a:bodyPr/>
          <a:lstStyle/>
          <a:p>
            <a:r>
              <a:rPr lang="de-DE" smtClean="0"/>
              <a:t>Onboarding Modul I: Verwaltungswissen und -praxis</a:t>
            </a:r>
            <a:endParaRPr lang="en-US"/>
          </a:p>
        </p:txBody>
      </p:sp>
      <p:sp>
        <p:nvSpPr>
          <p:cNvPr id="5" name="Datumsplatzhalter 4"/>
          <p:cNvSpPr>
            <a:spLocks noGrp="1"/>
          </p:cNvSpPr>
          <p:nvPr>
            <p:ph type="dt" idx="11"/>
          </p:nvPr>
        </p:nvSpPr>
        <p:spPr/>
        <p:txBody>
          <a:bodyPr/>
          <a:lstStyle/>
          <a:p>
            <a:r>
              <a:rPr lang="de-DE" smtClean="0"/>
              <a:t>18.09.2018</a:t>
            </a:r>
            <a:endParaRPr lang="en-US"/>
          </a:p>
        </p:txBody>
      </p:sp>
      <p:sp>
        <p:nvSpPr>
          <p:cNvPr id="6" name="Fußzeilenplatzhalter 5"/>
          <p:cNvSpPr>
            <a:spLocks noGrp="1"/>
          </p:cNvSpPr>
          <p:nvPr>
            <p:ph type="ftr" sz="quarter" idx="12"/>
          </p:nvPr>
        </p:nvSpPr>
        <p:spPr/>
        <p:txBody>
          <a:bodyPr/>
          <a:lstStyle/>
          <a:p>
            <a:r>
              <a:rPr lang="en-US" smtClean="0"/>
              <a:t>Universität Stuttgart</a:t>
            </a:r>
            <a:endParaRPr lang="en-US" dirty="0"/>
          </a:p>
        </p:txBody>
      </p:sp>
      <p:sp>
        <p:nvSpPr>
          <p:cNvPr id="7" name="Foliennummernplatzhalter 6"/>
          <p:cNvSpPr>
            <a:spLocks noGrp="1"/>
          </p:cNvSpPr>
          <p:nvPr>
            <p:ph type="sldNum" sz="quarter" idx="13"/>
          </p:nvPr>
        </p:nvSpPr>
        <p:spPr/>
        <p:txBody>
          <a:bodyPr/>
          <a:lstStyle/>
          <a:p>
            <a:fld id="{05DD1DF0-DD4E-4B0C-B0FD-D16D9D2A9750}" type="slidenum">
              <a:rPr lang="en-US" smtClean="0"/>
              <a:pPr/>
              <a:t>14</a:t>
            </a:fld>
            <a:endParaRPr lang="en-US"/>
          </a:p>
        </p:txBody>
      </p:sp>
    </p:spTree>
    <p:extLst>
      <p:ext uri="{BB962C8B-B14F-4D97-AF65-F5344CB8AC3E}">
        <p14:creationId xmlns:p14="http://schemas.microsoft.com/office/powerpoint/2010/main" val="2312279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dirty="0" smtClean="0"/>
              <a:t>Wir hoffen Sie</a:t>
            </a:r>
            <a:r>
              <a:rPr lang="de-DE" baseline="0" dirty="0" smtClean="0"/>
              <a:t> haben nun ein besseres Verständnis zum Aufbau der Universität Stuttgart. Bei Fragen und weiteren Anregungen stehen meine Kolleginnen und ich Ihnen gerne zur Verfügung. Melden Sie sich gerne bei uns. </a:t>
            </a:r>
            <a:endParaRPr lang="de-DE" dirty="0"/>
          </a:p>
        </p:txBody>
      </p:sp>
      <p:sp>
        <p:nvSpPr>
          <p:cNvPr id="4" name="Kopfzeilenplatzhalter 3"/>
          <p:cNvSpPr>
            <a:spLocks noGrp="1"/>
          </p:cNvSpPr>
          <p:nvPr>
            <p:ph type="hdr" sz="quarter" idx="10"/>
          </p:nvPr>
        </p:nvSpPr>
        <p:spPr/>
        <p:txBody>
          <a:bodyPr/>
          <a:lstStyle/>
          <a:p>
            <a:r>
              <a:rPr lang="de-DE" smtClean="0"/>
              <a:t>Onboarding Modul I: Verwaltungswissen und -praxis</a:t>
            </a:r>
            <a:endParaRPr lang="en-US"/>
          </a:p>
        </p:txBody>
      </p:sp>
      <p:sp>
        <p:nvSpPr>
          <p:cNvPr id="5" name="Datumsplatzhalter 4"/>
          <p:cNvSpPr>
            <a:spLocks noGrp="1"/>
          </p:cNvSpPr>
          <p:nvPr>
            <p:ph type="dt" idx="11"/>
          </p:nvPr>
        </p:nvSpPr>
        <p:spPr/>
        <p:txBody>
          <a:bodyPr/>
          <a:lstStyle/>
          <a:p>
            <a:r>
              <a:rPr lang="de-DE" smtClean="0"/>
              <a:t>18.09.2018</a:t>
            </a:r>
            <a:endParaRPr lang="en-US"/>
          </a:p>
        </p:txBody>
      </p:sp>
      <p:sp>
        <p:nvSpPr>
          <p:cNvPr id="6" name="Fußzeilenplatzhalter 5"/>
          <p:cNvSpPr>
            <a:spLocks noGrp="1"/>
          </p:cNvSpPr>
          <p:nvPr>
            <p:ph type="ftr" sz="quarter" idx="12"/>
          </p:nvPr>
        </p:nvSpPr>
        <p:spPr/>
        <p:txBody>
          <a:bodyPr/>
          <a:lstStyle/>
          <a:p>
            <a:r>
              <a:rPr lang="en-US" smtClean="0"/>
              <a:t>Universität Stuttgart</a:t>
            </a:r>
            <a:endParaRPr lang="en-US" dirty="0"/>
          </a:p>
        </p:txBody>
      </p:sp>
      <p:sp>
        <p:nvSpPr>
          <p:cNvPr id="7" name="Foliennummernplatzhalter 6"/>
          <p:cNvSpPr>
            <a:spLocks noGrp="1"/>
          </p:cNvSpPr>
          <p:nvPr>
            <p:ph type="sldNum" sz="quarter" idx="13"/>
          </p:nvPr>
        </p:nvSpPr>
        <p:spPr/>
        <p:txBody>
          <a:bodyPr/>
          <a:lstStyle/>
          <a:p>
            <a:fld id="{05DD1DF0-DD4E-4B0C-B0FD-D16D9D2A9750}" type="slidenum">
              <a:rPr lang="en-US" smtClean="0"/>
              <a:pPr/>
              <a:t>15</a:t>
            </a:fld>
            <a:endParaRPr lang="en-US"/>
          </a:p>
        </p:txBody>
      </p:sp>
    </p:spTree>
    <p:extLst>
      <p:ext uri="{BB962C8B-B14F-4D97-AF65-F5344CB8AC3E}">
        <p14:creationId xmlns:p14="http://schemas.microsoft.com/office/powerpoint/2010/main" val="2417642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31775" y="1095375"/>
            <a:ext cx="5359400" cy="3351213"/>
          </a:xfrm>
        </p:spPr>
      </p:sp>
      <p:sp>
        <p:nvSpPr>
          <p:cNvPr id="3" name="Notizenplatzhalter 2"/>
          <p:cNvSpPr>
            <a:spLocks noGrp="1"/>
          </p:cNvSpPr>
          <p:nvPr>
            <p:ph type="body" idx="1"/>
          </p:nvPr>
        </p:nvSpPr>
        <p:spPr/>
        <p:txBody>
          <a:bodyPr/>
          <a:lstStyle/>
          <a:p>
            <a:pPr marL="0" indent="0">
              <a:buNone/>
            </a:pPr>
            <a:r>
              <a:rPr lang="de-DE" dirty="0" smtClean="0"/>
              <a:t>Wir starten </a:t>
            </a:r>
            <a:r>
              <a:rPr lang="de-DE" baseline="0" dirty="0" smtClean="0"/>
              <a:t>mit einer kurzen Orientierung in der umfassenden Hochschullandschaft in Baden-Württemberg, bevor wir näher auf die Universität Stuttgart eingehen. Am Ende stellen wir Ihnen den Aufbau, die wichtigsten Gremien und die Zentrale Verwaltung vor. </a:t>
            </a:r>
            <a:endParaRPr lang="de-DE" dirty="0"/>
          </a:p>
        </p:txBody>
      </p:sp>
      <p:sp>
        <p:nvSpPr>
          <p:cNvPr id="4" name="Kopfzeilenplatzhalter 3"/>
          <p:cNvSpPr>
            <a:spLocks noGrp="1"/>
          </p:cNvSpPr>
          <p:nvPr>
            <p:ph type="hdr" sz="quarter" idx="10"/>
          </p:nvPr>
        </p:nvSpPr>
        <p:spPr/>
        <p:txBody>
          <a:bodyPr/>
          <a:lstStyle/>
          <a:p>
            <a:r>
              <a:rPr lang="de-DE" smtClean="0"/>
              <a:t>Onboarding Modul I: Verwaltungswissen und -praxis</a:t>
            </a:r>
            <a:endParaRPr lang="en-US"/>
          </a:p>
        </p:txBody>
      </p:sp>
      <p:sp>
        <p:nvSpPr>
          <p:cNvPr id="5" name="Datumsplatzhalter 4"/>
          <p:cNvSpPr>
            <a:spLocks noGrp="1"/>
          </p:cNvSpPr>
          <p:nvPr>
            <p:ph type="dt" idx="11"/>
          </p:nvPr>
        </p:nvSpPr>
        <p:spPr/>
        <p:txBody>
          <a:bodyPr/>
          <a:lstStyle/>
          <a:p>
            <a:r>
              <a:rPr lang="de-DE" smtClean="0"/>
              <a:t>18.09.2018</a:t>
            </a:r>
            <a:endParaRPr lang="en-US"/>
          </a:p>
        </p:txBody>
      </p:sp>
      <p:sp>
        <p:nvSpPr>
          <p:cNvPr id="6" name="Fußzeilenplatzhalter 5"/>
          <p:cNvSpPr>
            <a:spLocks noGrp="1"/>
          </p:cNvSpPr>
          <p:nvPr>
            <p:ph type="ftr" sz="quarter" idx="12"/>
          </p:nvPr>
        </p:nvSpPr>
        <p:spPr/>
        <p:txBody>
          <a:bodyPr/>
          <a:lstStyle/>
          <a:p>
            <a:r>
              <a:rPr lang="en-US" smtClean="0"/>
              <a:t>Universität Stuttgart</a:t>
            </a:r>
            <a:endParaRPr lang="en-US" dirty="0"/>
          </a:p>
        </p:txBody>
      </p:sp>
      <p:sp>
        <p:nvSpPr>
          <p:cNvPr id="7" name="Foliennummernplatzhalter 6"/>
          <p:cNvSpPr>
            <a:spLocks noGrp="1"/>
          </p:cNvSpPr>
          <p:nvPr>
            <p:ph type="sldNum" sz="quarter" idx="13"/>
          </p:nvPr>
        </p:nvSpPr>
        <p:spPr/>
        <p:txBody>
          <a:bodyPr/>
          <a:lstStyle/>
          <a:p>
            <a:fld id="{05DD1DF0-DD4E-4B0C-B0FD-D16D9D2A9750}" type="slidenum">
              <a:rPr lang="en-US" smtClean="0"/>
              <a:pPr/>
              <a:t>2</a:t>
            </a:fld>
            <a:endParaRPr lang="en-US"/>
          </a:p>
        </p:txBody>
      </p:sp>
    </p:spTree>
    <p:extLst>
      <p:ext uri="{BB962C8B-B14F-4D97-AF65-F5344CB8AC3E}">
        <p14:creationId xmlns:p14="http://schemas.microsoft.com/office/powerpoint/2010/main" val="3416227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31775" y="1095375"/>
            <a:ext cx="5359400" cy="3351213"/>
          </a:xfrm>
        </p:spPr>
      </p:sp>
      <p:sp>
        <p:nvSpPr>
          <p:cNvPr id="3" name="Notizenplatzhalter 2"/>
          <p:cNvSpPr>
            <a:spLocks noGrp="1"/>
          </p:cNvSpPr>
          <p:nvPr>
            <p:ph type="body" idx="1"/>
          </p:nvPr>
        </p:nvSpPr>
        <p:spPr/>
        <p:txBody>
          <a:bodyPr/>
          <a:lstStyle/>
          <a:p>
            <a:pPr marL="0" indent="0">
              <a:buNone/>
            </a:pPr>
            <a:r>
              <a:rPr lang="de-DE" dirty="0" smtClean="0"/>
              <a:t>In Baden-Württemberg</a:t>
            </a:r>
            <a:r>
              <a:rPr lang="de-DE" baseline="0" dirty="0" smtClean="0"/>
              <a:t> gibt es viele verschiedene Hochschularten neben der klassischen Universität. Neben den Fachhochschulen, oder auch Hochschulen für Angewandte Wissenschaften, und den pädagogischen und Dualen Hochschulen, gibt es auch Kunst- und Musikhochschulen oder Akademien für Film, Darstellende Kunst und Pop. Zudem gibt es 28 nichtstaatliche Hochschulen. </a:t>
            </a:r>
          </a:p>
          <a:p>
            <a:pPr marL="0" indent="0">
              <a:buNone/>
            </a:pPr>
            <a:r>
              <a:rPr lang="de-DE" baseline="0" dirty="0" smtClean="0"/>
              <a:t>Auf der Abbildung rechts sehen Sie eine grobe Darstellung, wo diese Hochschulen angesiedelt sind. Stuttgart als Zentrum und Landeshauptstadt ist hier gut vernetzt. </a:t>
            </a:r>
          </a:p>
          <a:p>
            <a:pPr marL="0" indent="0">
              <a:buNone/>
            </a:pPr>
            <a:r>
              <a:rPr lang="de-DE" baseline="0" dirty="0" smtClean="0"/>
              <a:t>Nähere Informationen finden Sie auf der Seite des MWK. </a:t>
            </a:r>
            <a:endParaRPr lang="de-DE" dirty="0"/>
          </a:p>
        </p:txBody>
      </p:sp>
      <p:sp>
        <p:nvSpPr>
          <p:cNvPr id="4" name="Kopfzeilenplatzhalter 3"/>
          <p:cNvSpPr>
            <a:spLocks noGrp="1"/>
          </p:cNvSpPr>
          <p:nvPr>
            <p:ph type="hdr" sz="quarter" idx="10"/>
          </p:nvPr>
        </p:nvSpPr>
        <p:spPr/>
        <p:txBody>
          <a:bodyPr/>
          <a:lstStyle/>
          <a:p>
            <a:r>
              <a:rPr lang="de-DE" smtClean="0"/>
              <a:t>Onboarding Modul I: Verwaltungswissen und -praxis</a:t>
            </a:r>
            <a:endParaRPr lang="en-US"/>
          </a:p>
        </p:txBody>
      </p:sp>
      <p:sp>
        <p:nvSpPr>
          <p:cNvPr id="5" name="Datumsplatzhalter 4"/>
          <p:cNvSpPr>
            <a:spLocks noGrp="1"/>
          </p:cNvSpPr>
          <p:nvPr>
            <p:ph type="dt" idx="11"/>
          </p:nvPr>
        </p:nvSpPr>
        <p:spPr/>
        <p:txBody>
          <a:bodyPr/>
          <a:lstStyle/>
          <a:p>
            <a:r>
              <a:rPr lang="de-DE" smtClean="0"/>
              <a:t>18.09.2018</a:t>
            </a:r>
            <a:endParaRPr lang="en-US"/>
          </a:p>
        </p:txBody>
      </p:sp>
      <p:sp>
        <p:nvSpPr>
          <p:cNvPr id="6" name="Fußzeilenplatzhalter 5"/>
          <p:cNvSpPr>
            <a:spLocks noGrp="1"/>
          </p:cNvSpPr>
          <p:nvPr>
            <p:ph type="ftr" sz="quarter" idx="12"/>
          </p:nvPr>
        </p:nvSpPr>
        <p:spPr/>
        <p:txBody>
          <a:bodyPr/>
          <a:lstStyle/>
          <a:p>
            <a:r>
              <a:rPr lang="en-US" smtClean="0"/>
              <a:t>Universität Stuttgart</a:t>
            </a:r>
            <a:endParaRPr lang="en-US" dirty="0"/>
          </a:p>
        </p:txBody>
      </p:sp>
      <p:sp>
        <p:nvSpPr>
          <p:cNvPr id="7" name="Foliennummernplatzhalter 6"/>
          <p:cNvSpPr>
            <a:spLocks noGrp="1"/>
          </p:cNvSpPr>
          <p:nvPr>
            <p:ph type="sldNum" sz="quarter" idx="13"/>
          </p:nvPr>
        </p:nvSpPr>
        <p:spPr/>
        <p:txBody>
          <a:bodyPr/>
          <a:lstStyle/>
          <a:p>
            <a:fld id="{05DD1DF0-DD4E-4B0C-B0FD-D16D9D2A9750}" type="slidenum">
              <a:rPr lang="en-US" smtClean="0"/>
              <a:pPr/>
              <a:t>3</a:t>
            </a:fld>
            <a:endParaRPr lang="en-US"/>
          </a:p>
        </p:txBody>
      </p:sp>
    </p:spTree>
    <p:extLst>
      <p:ext uri="{BB962C8B-B14F-4D97-AF65-F5344CB8AC3E}">
        <p14:creationId xmlns:p14="http://schemas.microsoft.com/office/powerpoint/2010/main" val="3416227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713232"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de-DE" sz="1000" b="0" i="0" kern="1200" dirty="0" smtClean="0">
                <a:solidFill>
                  <a:schemeClr val="tx1"/>
                </a:solidFill>
                <a:effectLst/>
                <a:latin typeface="+mn-lt"/>
                <a:ea typeface="+mn-ea"/>
                <a:cs typeface="+mn-cs"/>
              </a:rPr>
              <a:t>Die Universität</a:t>
            </a:r>
            <a:r>
              <a:rPr lang="de-DE" sz="1000" b="0" i="0" kern="1200" baseline="0" dirty="0" smtClean="0">
                <a:solidFill>
                  <a:schemeClr val="tx1"/>
                </a:solidFill>
                <a:effectLst/>
                <a:latin typeface="+mn-lt"/>
                <a:ea typeface="+mn-ea"/>
                <a:cs typeface="+mn-cs"/>
              </a:rPr>
              <a:t> Stuttgart ist, wie sich vielleicht wissen, eine sehr junge Universität. 1829 wurde sie zunächst als Vereinigte Real- und Gewerbeschule unter Wilhelm dem I von Württemberg gegründet. Erst über 60 Jahre später, 1890, wurde sie zu einer Technischen Hochschule umgewandelt. Es dauerte dann nochmal 77 Jahre bis sie zur Universität Stuttgart wurde. </a:t>
            </a:r>
          </a:p>
          <a:p>
            <a:pPr marL="0" marR="0" lvl="0" indent="0" algn="l" defTabSz="713232"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de-DE" sz="1000" b="0" i="0" kern="1200" baseline="0" dirty="0" smtClean="0">
                <a:solidFill>
                  <a:schemeClr val="tx1"/>
                </a:solidFill>
                <a:effectLst/>
                <a:latin typeface="+mn-lt"/>
                <a:ea typeface="+mn-ea"/>
                <a:cs typeface="+mn-cs"/>
              </a:rPr>
              <a:t>Auch wenn die Geschichte der Universität nicht sehr lang ist, heißt es nicht, dass wir weniger erfolgreich sind. Von 2015-2018 hat die Universität 2 neue Exzellenzcluster eingeworben, das </a:t>
            </a:r>
            <a:r>
              <a:rPr lang="de-DE" sz="1000" dirty="0" smtClean="0">
                <a:latin typeface="Univers for UniS 55 Roman Rg" panose="020B0603020202020204" pitchFamily="34" charset="0"/>
              </a:rPr>
              <a:t>„Simulation Technology“ (</a:t>
            </a:r>
            <a:r>
              <a:rPr lang="de-DE" sz="1000" dirty="0" err="1" smtClean="0">
                <a:latin typeface="Univers for UniS 55 Roman Rg" panose="020B0603020202020204" pitchFamily="34" charset="0"/>
              </a:rPr>
              <a:t>SimTech</a:t>
            </a:r>
            <a:r>
              <a:rPr lang="de-DE" sz="1000" dirty="0" smtClean="0">
                <a:latin typeface="Univers for UniS 55 Roman Rg" panose="020B0603020202020204" pitchFamily="34" charset="0"/>
              </a:rPr>
              <a:t>) und</a:t>
            </a:r>
            <a:r>
              <a:rPr lang="de-DE" sz="1000" baseline="0" dirty="0" smtClean="0">
                <a:latin typeface="Univers for UniS 55 Roman Rg" panose="020B0603020202020204" pitchFamily="34" charset="0"/>
              </a:rPr>
              <a:t> das </a:t>
            </a:r>
            <a:r>
              <a:rPr lang="de-DE" sz="1000" dirty="0" smtClean="0">
                <a:latin typeface="Univers for UniS 55 Roman Rg" panose="020B0603020202020204" pitchFamily="34" charset="0"/>
              </a:rPr>
              <a:t>„</a:t>
            </a:r>
            <a:r>
              <a:rPr lang="de-DE" altLang="de-DE" sz="1000" dirty="0" smtClean="0">
                <a:latin typeface="Univers for UniS 55 Roman Rg" panose="020B0603020202020204" pitchFamily="34" charset="0"/>
              </a:rPr>
              <a:t>Integrative computerbasierte Bauen für die Architektur“ (</a:t>
            </a:r>
            <a:r>
              <a:rPr lang="de-DE" altLang="de-DE" sz="1000" dirty="0" err="1" smtClean="0">
                <a:latin typeface="Univers for UniS 55 Roman Rg" panose="020B0603020202020204" pitchFamily="34" charset="0"/>
              </a:rPr>
              <a:t>IntCDC</a:t>
            </a:r>
            <a:r>
              <a:rPr lang="de-DE" altLang="de-DE" sz="1000" dirty="0" smtClean="0">
                <a:latin typeface="Univers for UniS 55 Roman Rg" panose="020B0603020202020204" pitchFamily="34" charset="0"/>
              </a:rPr>
              <a:t>).</a:t>
            </a:r>
          </a:p>
        </p:txBody>
      </p:sp>
      <p:sp>
        <p:nvSpPr>
          <p:cNvPr id="4" name="Kopfzeilenplatzhalter 3"/>
          <p:cNvSpPr>
            <a:spLocks noGrp="1"/>
          </p:cNvSpPr>
          <p:nvPr>
            <p:ph type="hdr" sz="quarter" idx="10"/>
          </p:nvPr>
        </p:nvSpPr>
        <p:spPr/>
        <p:txBody>
          <a:bodyPr/>
          <a:lstStyle/>
          <a:p>
            <a:r>
              <a:rPr lang="de-DE" smtClean="0"/>
              <a:t>Onboarding Modul I: Verwaltungswissen und -praxis</a:t>
            </a:r>
            <a:endParaRPr lang="en-US"/>
          </a:p>
        </p:txBody>
      </p:sp>
      <p:sp>
        <p:nvSpPr>
          <p:cNvPr id="5" name="Datumsplatzhalter 4"/>
          <p:cNvSpPr>
            <a:spLocks noGrp="1"/>
          </p:cNvSpPr>
          <p:nvPr>
            <p:ph type="dt" idx="11"/>
          </p:nvPr>
        </p:nvSpPr>
        <p:spPr/>
        <p:txBody>
          <a:bodyPr/>
          <a:lstStyle/>
          <a:p>
            <a:r>
              <a:rPr lang="de-DE" smtClean="0"/>
              <a:t>18.09.2018</a:t>
            </a:r>
            <a:endParaRPr lang="en-US"/>
          </a:p>
        </p:txBody>
      </p:sp>
      <p:sp>
        <p:nvSpPr>
          <p:cNvPr id="6" name="Fußzeilenplatzhalter 5"/>
          <p:cNvSpPr>
            <a:spLocks noGrp="1"/>
          </p:cNvSpPr>
          <p:nvPr>
            <p:ph type="ftr" sz="quarter" idx="12"/>
          </p:nvPr>
        </p:nvSpPr>
        <p:spPr/>
        <p:txBody>
          <a:bodyPr/>
          <a:lstStyle/>
          <a:p>
            <a:r>
              <a:rPr lang="en-US" smtClean="0"/>
              <a:t>Universität Stuttgart</a:t>
            </a:r>
            <a:endParaRPr lang="en-US" dirty="0"/>
          </a:p>
        </p:txBody>
      </p:sp>
      <p:sp>
        <p:nvSpPr>
          <p:cNvPr id="7" name="Foliennummernplatzhalter 6"/>
          <p:cNvSpPr>
            <a:spLocks noGrp="1"/>
          </p:cNvSpPr>
          <p:nvPr>
            <p:ph type="sldNum" sz="quarter" idx="13"/>
          </p:nvPr>
        </p:nvSpPr>
        <p:spPr/>
        <p:txBody>
          <a:bodyPr/>
          <a:lstStyle/>
          <a:p>
            <a:fld id="{05DD1DF0-DD4E-4B0C-B0FD-D16D9D2A9750}" type="slidenum">
              <a:rPr lang="en-US" smtClean="0"/>
              <a:pPr/>
              <a:t>4</a:t>
            </a:fld>
            <a:endParaRPr lang="en-US"/>
          </a:p>
        </p:txBody>
      </p:sp>
    </p:spTree>
    <p:extLst>
      <p:ext uri="{BB962C8B-B14F-4D97-AF65-F5344CB8AC3E}">
        <p14:creationId xmlns:p14="http://schemas.microsoft.com/office/powerpoint/2010/main" val="3080308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713232"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de-DE" sz="1000" b="0" i="0" kern="1200" dirty="0" smtClean="0">
                <a:solidFill>
                  <a:schemeClr val="tx1"/>
                </a:solidFill>
                <a:effectLst/>
                <a:latin typeface="+mn-lt"/>
                <a:ea typeface="+mn-ea"/>
                <a:cs typeface="+mn-cs"/>
              </a:rPr>
              <a:t>Was als Vereinigte</a:t>
            </a:r>
            <a:r>
              <a:rPr lang="de-DE" sz="1000" b="0" i="0" kern="1200" baseline="0" dirty="0" smtClean="0">
                <a:solidFill>
                  <a:schemeClr val="tx1"/>
                </a:solidFill>
                <a:effectLst/>
                <a:latin typeface="+mn-lt"/>
                <a:ea typeface="+mn-ea"/>
                <a:cs typeface="+mn-cs"/>
              </a:rPr>
              <a:t> Real- und Gewerbeschule begonnen hat, umfasst heute über 24.000 Studierende und über 5.400 Mitarbeitende. Davon sind ca. 280 </a:t>
            </a:r>
            <a:r>
              <a:rPr lang="de-DE" sz="1000" b="0" i="0" kern="1200" baseline="0" dirty="0" err="1" smtClean="0">
                <a:solidFill>
                  <a:schemeClr val="tx1"/>
                </a:solidFill>
                <a:effectLst/>
                <a:latin typeface="+mn-lt"/>
                <a:ea typeface="+mn-ea"/>
                <a:cs typeface="+mn-cs"/>
              </a:rPr>
              <a:t>ProfessorInnen</a:t>
            </a:r>
            <a:r>
              <a:rPr lang="de-DE" sz="1000" b="0" i="0" kern="1200" baseline="0" dirty="0" smtClean="0">
                <a:solidFill>
                  <a:schemeClr val="tx1"/>
                </a:solidFill>
                <a:effectLst/>
                <a:latin typeface="+mn-lt"/>
                <a:ea typeface="+mn-ea"/>
                <a:cs typeface="+mn-cs"/>
              </a:rPr>
              <a:t>, ca. 25 weitere Junior- </a:t>
            </a:r>
            <a:r>
              <a:rPr lang="de-DE" sz="1000" b="0" i="0" kern="1200" baseline="0" dirty="0" err="1" smtClean="0">
                <a:solidFill>
                  <a:schemeClr val="tx1"/>
                </a:solidFill>
                <a:effectLst/>
                <a:latin typeface="+mn-lt"/>
                <a:ea typeface="+mn-ea"/>
                <a:cs typeface="+mn-cs"/>
              </a:rPr>
              <a:t>ProfessorInnen</a:t>
            </a:r>
            <a:r>
              <a:rPr lang="de-DE" sz="1000" b="0" i="0" kern="1200" baseline="0" dirty="0" smtClean="0">
                <a:solidFill>
                  <a:schemeClr val="tx1"/>
                </a:solidFill>
                <a:effectLst/>
                <a:latin typeface="+mn-lt"/>
                <a:ea typeface="+mn-ea"/>
                <a:cs typeface="+mn-cs"/>
              </a:rPr>
              <a:t> und ca. 3200 akademische Mitarbeitende. Für so viele Studierende und wissenschaftliche Mitarbeitende braucht es auch eine gut funktionierende Technik und Verwaltung. Diese umfasst derzeit 1900 Mitarbeitende, welche neben der zentralen Verwaltung auch in der </a:t>
            </a:r>
            <a:r>
              <a:rPr lang="de-DE" altLang="de-DE" sz="1000" dirty="0" smtClean="0">
                <a:latin typeface="Univers for UniS 55 Roman Rg" panose="020B0603020202020204" pitchFamily="34" charset="0"/>
              </a:rPr>
              <a:t>Bibliothek, den Instituten</a:t>
            </a:r>
            <a:r>
              <a:rPr lang="de-DE" altLang="de-DE" sz="1000" baseline="0" dirty="0" smtClean="0">
                <a:latin typeface="Univers for UniS 55 Roman Rg" panose="020B0603020202020204" pitchFamily="34" charset="0"/>
              </a:rPr>
              <a:t> und verschiedenen technischen Bereichen wie dem Heizkraftwerk oder unserer Schreinerei beschäftigt sind. </a:t>
            </a:r>
          </a:p>
          <a:p>
            <a:pPr marL="0" marR="0" lvl="0" indent="0" algn="l" defTabSz="713232"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de-DE" altLang="de-DE" sz="1000" baseline="0" dirty="0" smtClean="0">
                <a:latin typeface="Univers for UniS 55 Roman Rg" panose="020B0603020202020204" pitchFamily="34" charset="0"/>
              </a:rPr>
              <a:t>Für den ein oder anderen überraschend könnten die rund 60 Auszubildenden sein. Neben dem Studium bildet die Universität in 17 verschiedenen Ausbildungsberufen aus, bspw. die </a:t>
            </a:r>
            <a:r>
              <a:rPr lang="de-DE" altLang="de-DE" sz="1000" baseline="0" dirty="0" err="1" smtClean="0">
                <a:latin typeface="Univers for UniS 55 Roman Rg" panose="020B0603020202020204" pitchFamily="34" charset="0"/>
              </a:rPr>
              <a:t>IndustriemechanikerInnen</a:t>
            </a:r>
            <a:r>
              <a:rPr lang="de-DE" altLang="de-DE" sz="1000" baseline="0" dirty="0" smtClean="0">
                <a:latin typeface="Univers for UniS 55 Roman Rg" panose="020B0603020202020204" pitchFamily="34" charset="0"/>
              </a:rPr>
              <a:t>, </a:t>
            </a:r>
            <a:r>
              <a:rPr lang="de-DE" altLang="de-DE" sz="1000" baseline="0" dirty="0" err="1" smtClean="0">
                <a:latin typeface="Univers for UniS 55 Roman Rg" panose="020B0603020202020204" pitchFamily="34" charset="0"/>
              </a:rPr>
              <a:t>ChemielaboratInnen</a:t>
            </a:r>
            <a:r>
              <a:rPr lang="de-DE" altLang="de-DE" sz="1000" baseline="0" dirty="0" smtClean="0">
                <a:latin typeface="Univers for UniS 55 Roman Rg" panose="020B0603020202020204" pitchFamily="34" charset="0"/>
              </a:rPr>
              <a:t> und </a:t>
            </a:r>
            <a:r>
              <a:rPr lang="de-DE" altLang="de-DE" sz="1000" baseline="0" dirty="0" err="1" smtClean="0">
                <a:latin typeface="Univers for UniS 55 Roman Rg" panose="020B0603020202020204" pitchFamily="34" charset="0"/>
              </a:rPr>
              <a:t>BuchbinderInnen</a:t>
            </a:r>
            <a:r>
              <a:rPr lang="de-DE" altLang="de-DE" sz="1000" baseline="0" dirty="0" smtClean="0">
                <a:latin typeface="Univers for UniS 55 Roman Rg" panose="020B0603020202020204" pitchFamily="34" charset="0"/>
              </a:rPr>
              <a:t> um nur 3 zu nennen. </a:t>
            </a:r>
          </a:p>
          <a:p>
            <a:pPr marL="0" marR="0" lvl="0" indent="0" algn="l" defTabSz="713232"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endParaRPr lang="de-DE" altLang="de-DE" sz="1000" baseline="0" dirty="0" smtClean="0">
              <a:latin typeface="Univers for UniS 55 Roman Rg" panose="020B0603020202020204" pitchFamily="34" charset="0"/>
            </a:endParaRPr>
          </a:p>
          <a:p>
            <a:pPr marL="0" marR="0" lvl="0" indent="0" algn="l" defTabSz="713232"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de-DE" altLang="de-DE" sz="1000" baseline="0" dirty="0" smtClean="0">
                <a:latin typeface="Univers for UniS 55 Roman Rg" panose="020B0603020202020204" pitchFamily="34" charset="0"/>
              </a:rPr>
              <a:t>Unsere Studierenden sind in 73 Bachelorstudiengängen und 95 Masterstudiengängen eingeschrieben. </a:t>
            </a:r>
          </a:p>
          <a:p>
            <a:pPr marL="0" marR="0" lvl="0" indent="0" algn="l" defTabSz="713232"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de-DE" altLang="de-DE" sz="1000" baseline="0" dirty="0" smtClean="0">
                <a:latin typeface="Univers for UniS 55 Roman Rg" panose="020B0603020202020204" pitchFamily="34" charset="0"/>
              </a:rPr>
              <a:t>Der Gesamtetat von 2020 umfasste knapp 550 Millionen Euro und knapp die Hälfte davon waren eingeworbene Drittmittel. </a:t>
            </a:r>
            <a:endParaRPr lang="de-DE" sz="1000" b="0" i="0" kern="1200" dirty="0" smtClean="0">
              <a:solidFill>
                <a:schemeClr val="tx1"/>
              </a:solidFill>
              <a:effectLst/>
              <a:latin typeface="+mn-lt"/>
              <a:ea typeface="+mn-ea"/>
              <a:cs typeface="+mn-cs"/>
            </a:endParaRPr>
          </a:p>
          <a:p>
            <a:pPr marL="0" indent="0">
              <a:buNone/>
            </a:pPr>
            <a:endParaRPr lang="de-DE" dirty="0"/>
          </a:p>
        </p:txBody>
      </p:sp>
      <p:sp>
        <p:nvSpPr>
          <p:cNvPr id="4" name="Kopfzeilenplatzhalter 3"/>
          <p:cNvSpPr>
            <a:spLocks noGrp="1"/>
          </p:cNvSpPr>
          <p:nvPr>
            <p:ph type="hdr" sz="quarter" idx="10"/>
          </p:nvPr>
        </p:nvSpPr>
        <p:spPr/>
        <p:txBody>
          <a:bodyPr/>
          <a:lstStyle/>
          <a:p>
            <a:r>
              <a:rPr lang="de-DE" smtClean="0"/>
              <a:t>Onboarding Modul I: Verwaltungswissen und -praxis</a:t>
            </a:r>
            <a:endParaRPr lang="en-US"/>
          </a:p>
        </p:txBody>
      </p:sp>
      <p:sp>
        <p:nvSpPr>
          <p:cNvPr id="5" name="Datumsplatzhalter 4"/>
          <p:cNvSpPr>
            <a:spLocks noGrp="1"/>
          </p:cNvSpPr>
          <p:nvPr>
            <p:ph type="dt" idx="11"/>
          </p:nvPr>
        </p:nvSpPr>
        <p:spPr/>
        <p:txBody>
          <a:bodyPr/>
          <a:lstStyle/>
          <a:p>
            <a:r>
              <a:rPr lang="de-DE" smtClean="0"/>
              <a:t>18.09.2018</a:t>
            </a:r>
            <a:endParaRPr lang="en-US"/>
          </a:p>
        </p:txBody>
      </p:sp>
      <p:sp>
        <p:nvSpPr>
          <p:cNvPr id="6" name="Fußzeilenplatzhalter 5"/>
          <p:cNvSpPr>
            <a:spLocks noGrp="1"/>
          </p:cNvSpPr>
          <p:nvPr>
            <p:ph type="ftr" sz="quarter" idx="12"/>
          </p:nvPr>
        </p:nvSpPr>
        <p:spPr/>
        <p:txBody>
          <a:bodyPr/>
          <a:lstStyle/>
          <a:p>
            <a:r>
              <a:rPr lang="en-US" smtClean="0"/>
              <a:t>Universität Stuttgart</a:t>
            </a:r>
            <a:endParaRPr lang="en-US" dirty="0"/>
          </a:p>
        </p:txBody>
      </p:sp>
      <p:sp>
        <p:nvSpPr>
          <p:cNvPr id="7" name="Foliennummernplatzhalter 6"/>
          <p:cNvSpPr>
            <a:spLocks noGrp="1"/>
          </p:cNvSpPr>
          <p:nvPr>
            <p:ph type="sldNum" sz="quarter" idx="13"/>
          </p:nvPr>
        </p:nvSpPr>
        <p:spPr/>
        <p:txBody>
          <a:bodyPr/>
          <a:lstStyle/>
          <a:p>
            <a:fld id="{05DD1DF0-DD4E-4B0C-B0FD-D16D9D2A9750}" type="slidenum">
              <a:rPr lang="en-US" smtClean="0"/>
              <a:pPr/>
              <a:t>5</a:t>
            </a:fld>
            <a:endParaRPr lang="en-US"/>
          </a:p>
        </p:txBody>
      </p:sp>
    </p:spTree>
    <p:extLst>
      <p:ext uri="{BB962C8B-B14F-4D97-AF65-F5344CB8AC3E}">
        <p14:creationId xmlns:p14="http://schemas.microsoft.com/office/powerpoint/2010/main" val="124114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dirty="0" smtClean="0"/>
              <a:t>Die</a:t>
            </a:r>
            <a:r>
              <a:rPr lang="de-DE" baseline="0" dirty="0" smtClean="0"/>
              <a:t> Universität Stuttgart ist nicht nur die Universität der Landeshauptstadt Baden-Württemberg, sondern gehört noch einem Netzwerk der führenden Technischen Universitäten Deutschlands an, der TU9. Weiteren Mitgliedsuniversitäten sind das KIT in Karlsruhe, die RWTH Aachen und die TUM in München.</a:t>
            </a:r>
          </a:p>
          <a:p>
            <a:pPr marL="0" indent="0">
              <a:buNone/>
            </a:pPr>
            <a:endParaRPr lang="de-DE" baseline="0" dirty="0" smtClean="0"/>
          </a:p>
          <a:p>
            <a:pPr marL="0" marR="0" lvl="0" indent="0" algn="l" defTabSz="713232"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de-DE" baseline="0" dirty="0" smtClean="0"/>
              <a:t>Mit den bereits erwähnten Drittmittel warb jede </a:t>
            </a:r>
            <a:r>
              <a:rPr lang="de-DE" sz="1000" b="0" i="0" kern="1200" baseline="0" dirty="0" err="1" smtClean="0">
                <a:solidFill>
                  <a:schemeClr val="tx1"/>
                </a:solidFill>
                <a:effectLst/>
                <a:latin typeface="+mn-lt"/>
                <a:ea typeface="+mn-ea"/>
                <a:cs typeface="+mn-cs"/>
              </a:rPr>
              <a:t>ProfessorIn</a:t>
            </a:r>
            <a:r>
              <a:rPr lang="de-DE" sz="1000" b="0" i="0" kern="1200" baseline="0" dirty="0" smtClean="0">
                <a:solidFill>
                  <a:schemeClr val="tx1"/>
                </a:solidFill>
                <a:effectLst/>
                <a:latin typeface="+mn-lt"/>
                <a:ea typeface="+mn-ea"/>
                <a:cs typeface="+mn-cs"/>
              </a:rPr>
              <a:t> </a:t>
            </a:r>
            <a:r>
              <a:rPr lang="de-DE" sz="1000" b="0" i="0" kern="1200" dirty="0" smtClean="0">
                <a:solidFill>
                  <a:schemeClr val="tx1"/>
                </a:solidFill>
                <a:effectLst/>
                <a:latin typeface="+mn-lt"/>
                <a:ea typeface="+mn-ea"/>
                <a:cs typeface="+mn-cs"/>
              </a:rPr>
              <a:t>der Universität Stuttgart im Schnitt ca. 650 Tausend Euro ein.</a:t>
            </a:r>
            <a:r>
              <a:rPr lang="de-DE" sz="1000" b="0" i="0" kern="1200" baseline="0" dirty="0" smtClean="0">
                <a:solidFill>
                  <a:schemeClr val="tx1"/>
                </a:solidFill>
                <a:effectLst/>
                <a:latin typeface="+mn-lt"/>
                <a:ea typeface="+mn-ea"/>
                <a:cs typeface="+mn-cs"/>
              </a:rPr>
              <a:t> Die Universität Stuttgart gehört damit zu den TOP 3 der Universitäten bei der Einwerbung von Drittmitteln. </a:t>
            </a:r>
            <a:endParaRPr lang="de-DE" altLang="de-DE" sz="1000" baseline="0" dirty="0" smtClean="0">
              <a:latin typeface="Univers for UniS 55 Roman Rg" panose="020B0603020202020204" pitchFamily="34" charset="0"/>
            </a:endParaRPr>
          </a:p>
          <a:p>
            <a:pPr marL="0" indent="0">
              <a:buNone/>
            </a:pPr>
            <a:r>
              <a:rPr lang="de-DE" baseline="0" dirty="0" smtClean="0"/>
              <a:t> </a:t>
            </a:r>
          </a:p>
          <a:p>
            <a:pPr marL="0" indent="0">
              <a:buNone/>
            </a:pPr>
            <a:r>
              <a:rPr lang="de-DE" baseline="0" dirty="0" smtClean="0"/>
              <a:t>Unser Höchstleistungsrechenzentrum, das HLRS, hat mit dem HAWK einen der leistungsfähigsten Supercomputer der Welt. Wenn Sie mehr über den HAWK erfahren möchten, können Sie diesen virtuell besichtigen. </a:t>
            </a:r>
          </a:p>
          <a:p>
            <a:pPr marL="0" indent="0">
              <a:buNone/>
            </a:pPr>
            <a:endParaRPr lang="de-DE" baseline="0" dirty="0" smtClean="0"/>
          </a:p>
          <a:p>
            <a:pPr marL="0" indent="0">
              <a:buNone/>
            </a:pPr>
            <a:r>
              <a:rPr lang="de-DE" baseline="0" dirty="0" smtClean="0"/>
              <a:t>Am Institut für Fahrzeugtechnik steht einer der größten und leistungsfähigsten Fahrsimulatoren Europas. </a:t>
            </a:r>
          </a:p>
          <a:p>
            <a:pPr marL="0" indent="0">
              <a:buNone/>
            </a:pPr>
            <a:endParaRPr lang="de-DE" baseline="0" dirty="0" smtClean="0"/>
          </a:p>
          <a:p>
            <a:pPr marL="0" indent="0">
              <a:buNone/>
            </a:pPr>
            <a:r>
              <a:rPr lang="de-DE" baseline="0" dirty="0" smtClean="0"/>
              <a:t>Die Universität Stuttgart glänzt aber nicht nur in technischen Bereichen. Bereits 3 Mal, 2015, 18 und 20 wurde sie mit dem </a:t>
            </a:r>
            <a:r>
              <a:rPr lang="de-DE" baseline="0" dirty="0" err="1" smtClean="0"/>
              <a:t>Coperate</a:t>
            </a:r>
            <a:r>
              <a:rPr lang="de-DE" baseline="0" dirty="0" smtClean="0"/>
              <a:t> </a:t>
            </a:r>
            <a:r>
              <a:rPr lang="de-DE" baseline="0" dirty="0" err="1" smtClean="0"/>
              <a:t>Health</a:t>
            </a:r>
            <a:r>
              <a:rPr lang="de-DE" baseline="0" dirty="0" smtClean="0"/>
              <a:t> Award für ihr ausgezeichnetes Gesundheitsmanagement ausgezeichnet. </a:t>
            </a:r>
            <a:endParaRPr lang="de-DE" dirty="0"/>
          </a:p>
        </p:txBody>
      </p:sp>
      <p:sp>
        <p:nvSpPr>
          <p:cNvPr id="4" name="Kopfzeilenplatzhalter 3"/>
          <p:cNvSpPr>
            <a:spLocks noGrp="1"/>
          </p:cNvSpPr>
          <p:nvPr>
            <p:ph type="hdr" sz="quarter" idx="10"/>
          </p:nvPr>
        </p:nvSpPr>
        <p:spPr/>
        <p:txBody>
          <a:bodyPr/>
          <a:lstStyle/>
          <a:p>
            <a:r>
              <a:rPr lang="de-DE" smtClean="0"/>
              <a:t>Onboarding Modul I: Verwaltungswissen und -praxis</a:t>
            </a:r>
            <a:endParaRPr lang="en-US"/>
          </a:p>
        </p:txBody>
      </p:sp>
      <p:sp>
        <p:nvSpPr>
          <p:cNvPr id="5" name="Datumsplatzhalter 4"/>
          <p:cNvSpPr>
            <a:spLocks noGrp="1"/>
          </p:cNvSpPr>
          <p:nvPr>
            <p:ph type="dt" idx="11"/>
          </p:nvPr>
        </p:nvSpPr>
        <p:spPr/>
        <p:txBody>
          <a:bodyPr/>
          <a:lstStyle/>
          <a:p>
            <a:r>
              <a:rPr lang="de-DE" smtClean="0"/>
              <a:t>18.09.2018</a:t>
            </a:r>
            <a:endParaRPr lang="en-US"/>
          </a:p>
        </p:txBody>
      </p:sp>
      <p:sp>
        <p:nvSpPr>
          <p:cNvPr id="6" name="Fußzeilenplatzhalter 5"/>
          <p:cNvSpPr>
            <a:spLocks noGrp="1"/>
          </p:cNvSpPr>
          <p:nvPr>
            <p:ph type="ftr" sz="quarter" idx="12"/>
          </p:nvPr>
        </p:nvSpPr>
        <p:spPr/>
        <p:txBody>
          <a:bodyPr/>
          <a:lstStyle/>
          <a:p>
            <a:r>
              <a:rPr lang="en-US" smtClean="0"/>
              <a:t>Universität Stuttgart</a:t>
            </a:r>
            <a:endParaRPr lang="en-US" dirty="0"/>
          </a:p>
        </p:txBody>
      </p:sp>
      <p:sp>
        <p:nvSpPr>
          <p:cNvPr id="7" name="Foliennummernplatzhalter 6"/>
          <p:cNvSpPr>
            <a:spLocks noGrp="1"/>
          </p:cNvSpPr>
          <p:nvPr>
            <p:ph type="sldNum" sz="quarter" idx="13"/>
          </p:nvPr>
        </p:nvSpPr>
        <p:spPr/>
        <p:txBody>
          <a:bodyPr/>
          <a:lstStyle/>
          <a:p>
            <a:fld id="{05DD1DF0-DD4E-4B0C-B0FD-D16D9D2A9750}" type="slidenum">
              <a:rPr lang="en-US" smtClean="0"/>
              <a:pPr/>
              <a:t>6</a:t>
            </a:fld>
            <a:endParaRPr lang="en-US"/>
          </a:p>
        </p:txBody>
      </p:sp>
    </p:spTree>
    <p:extLst>
      <p:ext uri="{BB962C8B-B14F-4D97-AF65-F5344CB8AC3E}">
        <p14:creationId xmlns:p14="http://schemas.microsoft.com/office/powerpoint/2010/main" val="3820017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dirty="0" smtClean="0"/>
              <a:t>Haben</a:t>
            </a:r>
            <a:r>
              <a:rPr lang="de-DE" baseline="0" dirty="0" smtClean="0"/>
              <a:t> wir mit diesen kurzen Einblicken Ihr Interesse geweckt? Unser Berichtswesen fasst jedes Jahr alle Zahlen, Daten und Fakten rund um die Universität Stuttgart zusammen und veröffentlicht diese als aufbereiteten Zahlenspiegel. Schauen Sie gerne mal rein. Klicken Sie hierfür einfach den Link an. </a:t>
            </a:r>
            <a:endParaRPr lang="de-DE" dirty="0"/>
          </a:p>
        </p:txBody>
      </p:sp>
      <p:sp>
        <p:nvSpPr>
          <p:cNvPr id="4" name="Kopfzeilenplatzhalter 3"/>
          <p:cNvSpPr>
            <a:spLocks noGrp="1"/>
          </p:cNvSpPr>
          <p:nvPr>
            <p:ph type="hdr" sz="quarter" idx="10"/>
          </p:nvPr>
        </p:nvSpPr>
        <p:spPr/>
        <p:txBody>
          <a:bodyPr/>
          <a:lstStyle/>
          <a:p>
            <a:r>
              <a:rPr lang="de-DE" smtClean="0"/>
              <a:t>Onboarding Modul I: Verwaltungswissen und -praxis</a:t>
            </a:r>
            <a:endParaRPr lang="en-US"/>
          </a:p>
        </p:txBody>
      </p:sp>
      <p:sp>
        <p:nvSpPr>
          <p:cNvPr id="5" name="Datumsplatzhalter 4"/>
          <p:cNvSpPr>
            <a:spLocks noGrp="1"/>
          </p:cNvSpPr>
          <p:nvPr>
            <p:ph type="dt" idx="11"/>
          </p:nvPr>
        </p:nvSpPr>
        <p:spPr/>
        <p:txBody>
          <a:bodyPr/>
          <a:lstStyle/>
          <a:p>
            <a:r>
              <a:rPr lang="de-DE" smtClean="0"/>
              <a:t>18.09.2018</a:t>
            </a:r>
            <a:endParaRPr lang="en-US"/>
          </a:p>
        </p:txBody>
      </p:sp>
      <p:sp>
        <p:nvSpPr>
          <p:cNvPr id="6" name="Fußzeilenplatzhalter 5"/>
          <p:cNvSpPr>
            <a:spLocks noGrp="1"/>
          </p:cNvSpPr>
          <p:nvPr>
            <p:ph type="ftr" sz="quarter" idx="12"/>
          </p:nvPr>
        </p:nvSpPr>
        <p:spPr/>
        <p:txBody>
          <a:bodyPr/>
          <a:lstStyle/>
          <a:p>
            <a:r>
              <a:rPr lang="en-US" smtClean="0"/>
              <a:t>Universität Stuttgart</a:t>
            </a:r>
            <a:endParaRPr lang="en-US" dirty="0"/>
          </a:p>
        </p:txBody>
      </p:sp>
      <p:sp>
        <p:nvSpPr>
          <p:cNvPr id="7" name="Foliennummernplatzhalter 6"/>
          <p:cNvSpPr>
            <a:spLocks noGrp="1"/>
          </p:cNvSpPr>
          <p:nvPr>
            <p:ph type="sldNum" sz="quarter" idx="13"/>
          </p:nvPr>
        </p:nvSpPr>
        <p:spPr/>
        <p:txBody>
          <a:bodyPr/>
          <a:lstStyle/>
          <a:p>
            <a:fld id="{05DD1DF0-DD4E-4B0C-B0FD-D16D9D2A9750}" type="slidenum">
              <a:rPr lang="en-US" smtClean="0"/>
              <a:pPr/>
              <a:t>7</a:t>
            </a:fld>
            <a:endParaRPr lang="en-US"/>
          </a:p>
        </p:txBody>
      </p:sp>
    </p:spTree>
    <p:extLst>
      <p:ext uri="{BB962C8B-B14F-4D97-AF65-F5344CB8AC3E}">
        <p14:creationId xmlns:p14="http://schemas.microsoft.com/office/powerpoint/2010/main" val="3435445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31775" y="1095375"/>
            <a:ext cx="5359400" cy="3351213"/>
          </a:xfrm>
        </p:spPr>
      </p:sp>
      <p:sp>
        <p:nvSpPr>
          <p:cNvPr id="3" name="Notizenplatzhalter 2"/>
          <p:cNvSpPr>
            <a:spLocks noGrp="1"/>
          </p:cNvSpPr>
          <p:nvPr>
            <p:ph type="body" idx="1"/>
          </p:nvPr>
        </p:nvSpPr>
        <p:spPr/>
        <p:txBody>
          <a:bodyPr/>
          <a:lstStyle/>
          <a:p>
            <a:pPr marL="0" indent="0">
              <a:buNone/>
            </a:pPr>
            <a:r>
              <a:rPr lang="de-DE" dirty="0" smtClean="0"/>
              <a:t>Wie</a:t>
            </a:r>
            <a:r>
              <a:rPr lang="de-DE" baseline="0" dirty="0" smtClean="0"/>
              <a:t> ist die Universität Stuttgart nun aufgebaut?</a:t>
            </a:r>
          </a:p>
          <a:p>
            <a:pPr marL="0" indent="0">
              <a:buNone/>
            </a:pPr>
            <a:r>
              <a:rPr lang="de-DE" baseline="0" dirty="0" smtClean="0"/>
              <a:t>Die </a:t>
            </a:r>
            <a:r>
              <a:rPr lang="de-DE" dirty="0" smtClean="0">
                <a:latin typeface="Univers for UniS 55 Roman Rg" panose="020B0603020202020204" pitchFamily="34" charset="0"/>
              </a:rPr>
              <a:t>Universität Stuttgart ist eine</a:t>
            </a:r>
            <a:r>
              <a:rPr lang="de-DE" baseline="0" dirty="0" smtClean="0">
                <a:latin typeface="Univers for UniS 55 Roman Rg" panose="020B0603020202020204" pitchFamily="34" charset="0"/>
              </a:rPr>
              <a:t> </a:t>
            </a:r>
            <a:r>
              <a:rPr lang="de-DE" dirty="0" smtClean="0">
                <a:latin typeface="Univers for UniS 55 Roman Rg" panose="020B0603020202020204" pitchFamily="34" charset="0"/>
              </a:rPr>
              <a:t>Körperschaft des öffentlichen Rechts und unterliegt</a:t>
            </a:r>
            <a:r>
              <a:rPr lang="de-DE" baseline="0" dirty="0" smtClean="0">
                <a:latin typeface="Univers for UniS 55 Roman Rg" panose="020B0603020202020204" pitchFamily="34" charset="0"/>
              </a:rPr>
              <a:t> dem Landeshochschulgesetzt. In diesem werden bestimmte Organe vorgegeben. </a:t>
            </a:r>
          </a:p>
          <a:p>
            <a:pPr marL="0" indent="0">
              <a:buNone/>
            </a:pPr>
            <a:endParaRPr lang="de-DE" baseline="0" dirty="0" smtClean="0">
              <a:latin typeface="Univers for UniS 55 Roman Rg" panose="020B0603020202020204" pitchFamily="34" charset="0"/>
            </a:endParaRPr>
          </a:p>
          <a:p>
            <a:pPr marL="0" indent="0">
              <a:buNone/>
            </a:pPr>
            <a:r>
              <a:rPr lang="de-DE" dirty="0" smtClean="0"/>
              <a:t>Sie sehen hier nun </a:t>
            </a:r>
            <a:r>
              <a:rPr lang="de-DE" baseline="0" dirty="0" smtClean="0"/>
              <a:t>eine Übersicht der Organisation der Universität Stuttgart. Ganz oben haben wir die zentralen Organe nach § 15 des LHG mit dem Universitätsrat, dem Rektorat und dem Senat. Diese werden von weiteren Kommissionen und Ausschüssen unterstützt. Besonders hervorzuheben ist hier das Erweiterte Rektorat. Dieses besteht neben den Rektoratsmitglieder, welche Sie gleich kennenlernen werden, auch aus den </a:t>
            </a:r>
            <a:r>
              <a:rPr lang="de-DE" baseline="0" dirty="0" err="1" smtClean="0"/>
              <a:t>DekanInnen</a:t>
            </a:r>
            <a:r>
              <a:rPr lang="de-DE" baseline="0" dirty="0" smtClean="0"/>
              <a:t>, das sind die </a:t>
            </a:r>
            <a:r>
              <a:rPr lang="de-DE" baseline="0" dirty="0" err="1" smtClean="0"/>
              <a:t>LeiterInnen</a:t>
            </a:r>
            <a:r>
              <a:rPr lang="de-DE" baseline="0" dirty="0" smtClean="0"/>
              <a:t> der Fakultäten. Rechts oben sehen finden Sie die Studierendenvertretung </a:t>
            </a:r>
            <a:r>
              <a:rPr lang="de-DE" baseline="0" dirty="0" err="1" smtClean="0"/>
              <a:t>stuvus</a:t>
            </a:r>
            <a:r>
              <a:rPr lang="de-DE" baseline="0" dirty="0" smtClean="0"/>
              <a:t>, mit welcher unsere Universitätsleitung eng zusammenarbeitet. </a:t>
            </a:r>
          </a:p>
          <a:p>
            <a:pPr marL="0" indent="0">
              <a:buNone/>
            </a:pPr>
            <a:endParaRPr lang="de-DE" baseline="0" dirty="0" smtClean="0"/>
          </a:p>
          <a:p>
            <a:pPr marL="0" indent="0">
              <a:buNone/>
            </a:pPr>
            <a:r>
              <a:rPr lang="de-DE" baseline="0" dirty="0" smtClean="0"/>
              <a:t>In der Mitte finden Sie die Zentrale Verwaltung und die zentralen Einrichtungen. Auf diese werden wir auch später genauer eingehen. </a:t>
            </a:r>
          </a:p>
          <a:p>
            <a:pPr marL="0" indent="0">
              <a:buNone/>
            </a:pPr>
            <a:endParaRPr lang="de-DE" baseline="0" dirty="0" smtClean="0"/>
          </a:p>
          <a:p>
            <a:pPr marL="0" marR="0" lvl="0" indent="0" algn="l" defTabSz="713232"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de-DE" baseline="0" dirty="0" smtClean="0"/>
              <a:t>An der Universität Stuttgart gibt es 10 Fakultäten mit rund 150 Instituten. Die Organe der Fakultäten </a:t>
            </a:r>
            <a:r>
              <a:rPr lang="de-DE" dirty="0" smtClean="0">
                <a:latin typeface="Univers for UniS 55 Roman Rg" panose="020B0603020202020204" pitchFamily="34" charset="0"/>
              </a:rPr>
              <a:t>sind das Dekanat und der Fakultätsrat nach</a:t>
            </a:r>
            <a:r>
              <a:rPr lang="de-DE" baseline="0" dirty="0" smtClean="0">
                <a:latin typeface="Univers for UniS 55 Roman Rg" panose="020B0603020202020204" pitchFamily="34" charset="0"/>
              </a:rPr>
              <a:t> </a:t>
            </a:r>
            <a:r>
              <a:rPr lang="de-DE" dirty="0" smtClean="0">
                <a:latin typeface="Univers for UniS 55 Roman Rg" panose="020B0603020202020204" pitchFamily="34" charset="0"/>
              </a:rPr>
              <a:t>§ 22 ff des LHG.</a:t>
            </a:r>
          </a:p>
          <a:p>
            <a:pPr marL="0" marR="0" lvl="0" indent="0" algn="l" defTabSz="713232"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endParaRPr lang="de-DE" dirty="0" smtClean="0">
              <a:latin typeface="Univers for UniS 55 Roman Rg" panose="020B0603020202020204" pitchFamily="34" charset="0"/>
            </a:endParaRPr>
          </a:p>
          <a:p>
            <a:pPr marL="0" marR="0" lvl="0" indent="0" algn="l" defTabSz="713232"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de-DE" dirty="0" smtClean="0">
                <a:latin typeface="Univers for UniS 55 Roman Rg" panose="020B0603020202020204" pitchFamily="34" charset="0"/>
              </a:rPr>
              <a:t>Neben</a:t>
            </a:r>
            <a:r>
              <a:rPr lang="de-DE" baseline="0" dirty="0" smtClean="0">
                <a:latin typeface="Univers for UniS 55 Roman Rg" panose="020B0603020202020204" pitchFamily="34" charset="0"/>
              </a:rPr>
              <a:t> der Fakultäten gibt es auch</a:t>
            </a:r>
            <a:r>
              <a:rPr lang="de-DE" baseline="0" dirty="0" smtClean="0"/>
              <a:t> übergreifende oder </a:t>
            </a:r>
            <a:r>
              <a:rPr lang="de-DE" baseline="0" dirty="0" err="1" smtClean="0"/>
              <a:t>Intrafakultäre</a:t>
            </a:r>
            <a:r>
              <a:rPr lang="de-DE" baseline="0" dirty="0" smtClean="0"/>
              <a:t> Einrichtungen. Diese unterteilen sich in Einrichtungen der Lehre und Einrichtungen der Forschung. Zu den Einrichtungen der Lehre gehören u.a. die Graduierten-Akademie GRADUS, das MINT-Kolleg und die Professional School of Education als eine gemeinsame Einrichtung verschiedener Universitäten und Hochschulen.</a:t>
            </a:r>
          </a:p>
          <a:p>
            <a:pPr marL="0" indent="0">
              <a:buNone/>
            </a:pPr>
            <a:r>
              <a:rPr lang="de-DE" baseline="0" dirty="0" smtClean="0"/>
              <a:t>Zu den Einrichtungen der Forschung gehören beispielsweise das Internationale Zentrum für Kultur und Technikforschung, das Zentrum für angewandte Quantentechnologie und das Zentrum für Medizinische Technologie, welches zusammen mit der Universität Tübingen betrieben wird. </a:t>
            </a:r>
          </a:p>
        </p:txBody>
      </p:sp>
      <p:sp>
        <p:nvSpPr>
          <p:cNvPr id="4" name="Kopfzeilenplatzhalter 3"/>
          <p:cNvSpPr>
            <a:spLocks noGrp="1"/>
          </p:cNvSpPr>
          <p:nvPr>
            <p:ph type="hdr" sz="quarter" idx="10"/>
          </p:nvPr>
        </p:nvSpPr>
        <p:spPr/>
        <p:txBody>
          <a:bodyPr/>
          <a:lstStyle/>
          <a:p>
            <a:r>
              <a:rPr lang="de-DE" smtClean="0"/>
              <a:t>Onboarding Modul I: Verwaltungswissen und -praxis</a:t>
            </a:r>
            <a:endParaRPr lang="en-US"/>
          </a:p>
        </p:txBody>
      </p:sp>
      <p:sp>
        <p:nvSpPr>
          <p:cNvPr id="5" name="Datumsplatzhalter 4"/>
          <p:cNvSpPr>
            <a:spLocks noGrp="1"/>
          </p:cNvSpPr>
          <p:nvPr>
            <p:ph type="dt" idx="11"/>
          </p:nvPr>
        </p:nvSpPr>
        <p:spPr/>
        <p:txBody>
          <a:bodyPr/>
          <a:lstStyle/>
          <a:p>
            <a:r>
              <a:rPr lang="de-DE" smtClean="0"/>
              <a:t>18.09.2018</a:t>
            </a:r>
            <a:endParaRPr lang="en-US"/>
          </a:p>
        </p:txBody>
      </p:sp>
      <p:sp>
        <p:nvSpPr>
          <p:cNvPr id="6" name="Fußzeilenplatzhalter 5"/>
          <p:cNvSpPr>
            <a:spLocks noGrp="1"/>
          </p:cNvSpPr>
          <p:nvPr>
            <p:ph type="ftr" sz="quarter" idx="12"/>
          </p:nvPr>
        </p:nvSpPr>
        <p:spPr/>
        <p:txBody>
          <a:bodyPr/>
          <a:lstStyle/>
          <a:p>
            <a:r>
              <a:rPr lang="en-US" smtClean="0"/>
              <a:t>Universität Stuttgart</a:t>
            </a:r>
            <a:endParaRPr lang="en-US" dirty="0"/>
          </a:p>
        </p:txBody>
      </p:sp>
      <p:sp>
        <p:nvSpPr>
          <p:cNvPr id="7" name="Foliennummernplatzhalter 6"/>
          <p:cNvSpPr>
            <a:spLocks noGrp="1"/>
          </p:cNvSpPr>
          <p:nvPr>
            <p:ph type="sldNum" sz="quarter" idx="13"/>
          </p:nvPr>
        </p:nvSpPr>
        <p:spPr/>
        <p:txBody>
          <a:bodyPr/>
          <a:lstStyle/>
          <a:p>
            <a:fld id="{05DD1DF0-DD4E-4B0C-B0FD-D16D9D2A9750}" type="slidenum">
              <a:rPr lang="en-US" smtClean="0"/>
              <a:pPr/>
              <a:t>8</a:t>
            </a:fld>
            <a:endParaRPr lang="en-US"/>
          </a:p>
        </p:txBody>
      </p:sp>
    </p:spTree>
    <p:extLst>
      <p:ext uri="{BB962C8B-B14F-4D97-AF65-F5344CB8AC3E}">
        <p14:creationId xmlns:p14="http://schemas.microsoft.com/office/powerpoint/2010/main" val="3416227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dirty="0" smtClean="0"/>
              <a:t>Wie bereits angekündigt</a:t>
            </a:r>
            <a:r>
              <a:rPr lang="de-DE" baseline="0" dirty="0" smtClean="0"/>
              <a:t> möchten wir nun genauer auf die zentralen Organe der Universität eingehen.</a:t>
            </a:r>
          </a:p>
          <a:p>
            <a:pPr marL="0" indent="0">
              <a:buNone/>
            </a:pPr>
            <a:r>
              <a:rPr lang="de-DE" baseline="0" dirty="0" smtClean="0"/>
              <a:t>Der Universitätsrat ist eine Art Aufsichtsrat der Universität. Er beaufsichtigt die Geschäftsführung des Rektorats und befassen sich mit den Struktur- und Entwicklungspläne sowie dem Wirtschaftsplan der Universität. Er setzt sich dabei aus 6 externen Mitgliedern und 5 internen Mitgliedern zusammen.</a:t>
            </a:r>
          </a:p>
          <a:p>
            <a:pPr marL="0" indent="0">
              <a:buNone/>
            </a:pPr>
            <a:r>
              <a:rPr lang="de-DE" baseline="0" dirty="0" smtClean="0"/>
              <a:t>Das Rektorat ist das zentrale Leitungsorgan der Universität. Es setzt sich auf unserem Rektor, Prof. </a:t>
            </a:r>
            <a:r>
              <a:rPr lang="de-DE" baseline="0" dirty="0" err="1" smtClean="0"/>
              <a:t>Ressel</a:t>
            </a:r>
            <a:r>
              <a:rPr lang="de-DE" baseline="0" dirty="0" smtClean="0"/>
              <a:t>, unserem Kanzler, Jan Gerken und 5 weiteren </a:t>
            </a:r>
            <a:r>
              <a:rPr lang="de-DE" baseline="0" dirty="0" err="1" smtClean="0"/>
              <a:t>ProrektorInnen</a:t>
            </a:r>
            <a:r>
              <a:rPr lang="de-DE" baseline="0" dirty="0" smtClean="0"/>
              <a:t> zusammen. Auf diese werden wir in der folgenden Folie genauer eingehen. </a:t>
            </a:r>
          </a:p>
          <a:p>
            <a:pPr marL="0" indent="0">
              <a:buNone/>
            </a:pPr>
            <a:r>
              <a:rPr lang="de-DE" baseline="0" dirty="0" smtClean="0"/>
              <a:t>Der Senat ist eines der wichtigsten Organe der Universität. Dieser ist u.a. für das </a:t>
            </a:r>
            <a:r>
              <a:rPr lang="de-DE" sz="1000" b="0" i="0" kern="1200" dirty="0" smtClean="0">
                <a:solidFill>
                  <a:schemeClr val="tx1"/>
                </a:solidFill>
                <a:effectLst/>
                <a:latin typeface="+mn-lt"/>
                <a:ea typeface="+mn-ea"/>
                <a:cs typeface="+mn-cs"/>
              </a:rPr>
              <a:t>Einrichten, Ändern und Aufheben von Studiengängen und Hochschuleinrichtungen zuständig,</a:t>
            </a:r>
            <a:r>
              <a:rPr lang="de-DE" sz="1000" b="0" i="0" kern="1200" baseline="0" dirty="0" smtClean="0">
                <a:solidFill>
                  <a:schemeClr val="tx1"/>
                </a:solidFill>
                <a:effectLst/>
                <a:latin typeface="+mn-lt"/>
                <a:ea typeface="+mn-ea"/>
                <a:cs typeface="+mn-cs"/>
              </a:rPr>
              <a:t> sowie bei grundsätzlichen Forschungsfragen. Dieser besteht neben den Mitgliedern des Rektorats aus der Gleichstellungsbeauftragen, den 10 </a:t>
            </a:r>
            <a:r>
              <a:rPr lang="de-DE" sz="1000" b="0" i="0" kern="1200" baseline="0" dirty="0" err="1" smtClean="0">
                <a:solidFill>
                  <a:schemeClr val="tx1"/>
                </a:solidFill>
                <a:effectLst/>
                <a:latin typeface="+mn-lt"/>
                <a:ea typeface="+mn-ea"/>
                <a:cs typeface="+mn-cs"/>
              </a:rPr>
              <a:t>DekanInnen</a:t>
            </a:r>
            <a:r>
              <a:rPr lang="de-DE" sz="1000" b="0" i="0" kern="1200" baseline="0" dirty="0" smtClean="0">
                <a:solidFill>
                  <a:schemeClr val="tx1"/>
                </a:solidFill>
                <a:effectLst/>
                <a:latin typeface="+mn-lt"/>
                <a:ea typeface="+mn-ea"/>
                <a:cs typeface="+mn-cs"/>
              </a:rPr>
              <a:t>, sowie Wahlmitgliedern aus allen Statusgruppen der Universität. Diese werden alle 3 Jahre von Ihrer eignen Statusgruppe gewählt.</a:t>
            </a:r>
          </a:p>
          <a:p>
            <a:pPr marL="0" indent="0">
              <a:buNone/>
            </a:pPr>
            <a:r>
              <a:rPr lang="de-DE" sz="1000" b="0" i="0" kern="1200" baseline="0" dirty="0" smtClean="0">
                <a:solidFill>
                  <a:schemeClr val="tx1"/>
                </a:solidFill>
                <a:effectLst/>
                <a:latin typeface="+mn-lt"/>
                <a:ea typeface="+mn-ea"/>
                <a:cs typeface="+mn-cs"/>
              </a:rPr>
              <a:t>Wenn Sie mehr zu den einzelnen Organen erfahren möchten, klicken Sie einfach auf das Organ. Sie werden dann auf die entsprechende Internetseite weitergeleitet.  </a:t>
            </a:r>
            <a:endParaRPr lang="de-DE" sz="1000" b="0" i="0" kern="1200" dirty="0" smtClean="0">
              <a:solidFill>
                <a:schemeClr val="tx1"/>
              </a:solidFill>
              <a:effectLst/>
              <a:latin typeface="+mn-lt"/>
              <a:ea typeface="+mn-ea"/>
              <a:cs typeface="+mn-cs"/>
            </a:endParaRPr>
          </a:p>
          <a:p>
            <a:pPr marL="0" indent="0">
              <a:buNone/>
            </a:pPr>
            <a:endParaRPr lang="de-DE" dirty="0"/>
          </a:p>
        </p:txBody>
      </p:sp>
      <p:sp>
        <p:nvSpPr>
          <p:cNvPr id="4" name="Kopfzeilenplatzhalter 3"/>
          <p:cNvSpPr>
            <a:spLocks noGrp="1"/>
          </p:cNvSpPr>
          <p:nvPr>
            <p:ph type="hdr" sz="quarter" idx="10"/>
          </p:nvPr>
        </p:nvSpPr>
        <p:spPr/>
        <p:txBody>
          <a:bodyPr/>
          <a:lstStyle/>
          <a:p>
            <a:r>
              <a:rPr lang="de-DE" smtClean="0"/>
              <a:t>Onboarding Modul I: Verwaltungswissen und -praxis</a:t>
            </a:r>
            <a:endParaRPr lang="en-US"/>
          </a:p>
        </p:txBody>
      </p:sp>
      <p:sp>
        <p:nvSpPr>
          <p:cNvPr id="5" name="Datumsplatzhalter 4"/>
          <p:cNvSpPr>
            <a:spLocks noGrp="1"/>
          </p:cNvSpPr>
          <p:nvPr>
            <p:ph type="dt" idx="11"/>
          </p:nvPr>
        </p:nvSpPr>
        <p:spPr/>
        <p:txBody>
          <a:bodyPr/>
          <a:lstStyle/>
          <a:p>
            <a:r>
              <a:rPr lang="de-DE" smtClean="0"/>
              <a:t>18.09.2018</a:t>
            </a:r>
            <a:endParaRPr lang="en-US"/>
          </a:p>
        </p:txBody>
      </p:sp>
      <p:sp>
        <p:nvSpPr>
          <p:cNvPr id="6" name="Fußzeilenplatzhalter 5"/>
          <p:cNvSpPr>
            <a:spLocks noGrp="1"/>
          </p:cNvSpPr>
          <p:nvPr>
            <p:ph type="ftr" sz="quarter" idx="12"/>
          </p:nvPr>
        </p:nvSpPr>
        <p:spPr/>
        <p:txBody>
          <a:bodyPr/>
          <a:lstStyle/>
          <a:p>
            <a:r>
              <a:rPr lang="en-US" smtClean="0"/>
              <a:t>Universität Stuttgart</a:t>
            </a:r>
            <a:endParaRPr lang="en-US" dirty="0"/>
          </a:p>
        </p:txBody>
      </p:sp>
      <p:sp>
        <p:nvSpPr>
          <p:cNvPr id="7" name="Foliennummernplatzhalter 6"/>
          <p:cNvSpPr>
            <a:spLocks noGrp="1"/>
          </p:cNvSpPr>
          <p:nvPr>
            <p:ph type="sldNum" sz="quarter" idx="13"/>
          </p:nvPr>
        </p:nvSpPr>
        <p:spPr/>
        <p:txBody>
          <a:bodyPr/>
          <a:lstStyle/>
          <a:p>
            <a:fld id="{05DD1DF0-DD4E-4B0C-B0FD-D16D9D2A9750}" type="slidenum">
              <a:rPr lang="en-US" smtClean="0"/>
              <a:pPr/>
              <a:t>9</a:t>
            </a:fld>
            <a:endParaRPr lang="en-US"/>
          </a:p>
        </p:txBody>
      </p:sp>
    </p:spTree>
    <p:extLst>
      <p:ext uri="{BB962C8B-B14F-4D97-AF65-F5344CB8AC3E}">
        <p14:creationId xmlns:p14="http://schemas.microsoft.com/office/powerpoint/2010/main" val="34242207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9" name="Bildplatzhalter 8"/>
          <p:cNvSpPr>
            <a:spLocks noGrp="1"/>
          </p:cNvSpPr>
          <p:nvPr>
            <p:ph type="pic" sz="quarter" idx="10"/>
          </p:nvPr>
        </p:nvSpPr>
        <p:spPr>
          <a:xfrm>
            <a:off x="0" y="1407600"/>
            <a:ext cx="9144000" cy="4309200"/>
          </a:xfrm>
          <a:solidFill>
            <a:schemeClr val="bg1">
              <a:lumMod val="85000"/>
            </a:schemeClr>
          </a:solidFill>
        </p:spPr>
        <p:txBody>
          <a:bodyPr lIns="72000"/>
          <a:lstStyle>
            <a:lvl1pPr marL="0" indent="0">
              <a:buNone/>
              <a:defRPr/>
            </a:lvl1pPr>
          </a:lstStyle>
          <a:p>
            <a:r>
              <a:rPr lang="de-DE" smtClean="0"/>
              <a:t>Bild durch Klicken auf Symbol hinzufügen</a:t>
            </a:r>
            <a:endParaRPr lang="en-US" dirty="0"/>
          </a:p>
        </p:txBody>
      </p:sp>
      <p:sp>
        <p:nvSpPr>
          <p:cNvPr id="2" name="Title 1"/>
          <p:cNvSpPr>
            <a:spLocks noGrp="1" noChangeAspect="1"/>
          </p:cNvSpPr>
          <p:nvPr>
            <p:ph type="ctrTitle" hasCustomPrompt="1"/>
          </p:nvPr>
        </p:nvSpPr>
        <p:spPr>
          <a:xfrm>
            <a:off x="4578969" y="1004400"/>
            <a:ext cx="4320000" cy="4320000"/>
          </a:xfrm>
          <a:prstGeom prst="ellipse">
            <a:avLst/>
          </a:prstGeom>
          <a:solidFill>
            <a:schemeClr val="tx1"/>
          </a:solidFill>
        </p:spPr>
        <p:txBody>
          <a:bodyPr wrap="square" lIns="0" tIns="0" rIns="0" bIns="1260000" anchor="b" anchorCtr="0">
            <a:noAutofit/>
          </a:bodyPr>
          <a:lstStyle>
            <a:lvl1pPr marL="0" indent="0" algn="l">
              <a:lnSpc>
                <a:spcPct val="90000"/>
              </a:lnSpc>
              <a:defRPr sz="2800" b="1" baseline="0">
                <a:solidFill>
                  <a:schemeClr val="bg1"/>
                </a:solidFill>
              </a:defRPr>
            </a:lvl1pPr>
          </a:lstStyle>
          <a:p>
            <a:r>
              <a:rPr lang="de-DE" dirty="0" smtClean="0"/>
              <a:t>Titel durch Klicken </a:t>
            </a:r>
            <a:br>
              <a:rPr lang="de-DE" dirty="0" smtClean="0"/>
            </a:br>
            <a:r>
              <a:rPr lang="de-DE" dirty="0" smtClean="0"/>
              <a:t>hinzufügen</a:t>
            </a:r>
            <a:endParaRPr lang="de-DE" dirty="0"/>
          </a:p>
        </p:txBody>
      </p:sp>
      <p:sp>
        <p:nvSpPr>
          <p:cNvPr id="3" name="Subtitle 2"/>
          <p:cNvSpPr>
            <a:spLocks noGrp="1"/>
          </p:cNvSpPr>
          <p:nvPr>
            <p:ph type="subTitle" idx="1"/>
          </p:nvPr>
        </p:nvSpPr>
        <p:spPr>
          <a:xfrm>
            <a:off x="5210138" y="3621600"/>
            <a:ext cx="3240688" cy="428400"/>
          </a:xfrm>
        </p:spPr>
        <p:txBody>
          <a:bodyPr lIns="0" tIns="0" rIns="0" bIns="0">
            <a:normAutofit/>
          </a:bodyPr>
          <a:lstStyle>
            <a:lvl1pPr marL="0" indent="0" algn="l">
              <a:lnSpc>
                <a:spcPct val="100000"/>
              </a:lnSpc>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smtClean="0"/>
              <a:t>Formatvorlage des Untertitelmasters durch Klicken bearbeiten</a:t>
            </a:r>
            <a:endParaRPr lang="de-DE" dirty="0"/>
          </a:p>
        </p:txBody>
      </p:sp>
      <p:sp>
        <p:nvSpPr>
          <p:cNvPr id="11" name="Textplatzhalter 10"/>
          <p:cNvSpPr>
            <a:spLocks noGrp="1"/>
          </p:cNvSpPr>
          <p:nvPr>
            <p:ph type="body" sz="quarter" idx="11" hasCustomPrompt="1"/>
          </p:nvPr>
        </p:nvSpPr>
        <p:spPr>
          <a:xfrm>
            <a:off x="7396488" y="4075200"/>
            <a:ext cx="1274400" cy="1274400"/>
          </a:xfrm>
          <a:prstGeom prst="ellipse">
            <a:avLst/>
          </a:prstGeom>
          <a:solidFill>
            <a:schemeClr val="bg1"/>
          </a:solidFill>
        </p:spPr>
        <p:txBody>
          <a:bodyPr wrap="none" lIns="0" tIns="0" rIns="0" bIns="0" anchor="ctr">
            <a:noAutofit/>
          </a:bodyPr>
          <a:lstStyle>
            <a:lvl1pPr marL="0" indent="0">
              <a:lnSpc>
                <a:spcPts val="1500"/>
              </a:lnSpc>
              <a:spcBef>
                <a:spcPts val="0"/>
              </a:spcBef>
              <a:buNone/>
              <a:defRPr sz="1200" b="1">
                <a:solidFill>
                  <a:schemeClr val="tx1"/>
                </a:solidFill>
              </a:defRPr>
            </a:lvl1pPr>
          </a:lstStyle>
          <a:p>
            <a:pPr lvl="0"/>
            <a:r>
              <a:rPr lang="de-DE" dirty="0" smtClean="0"/>
              <a:t>Vorname </a:t>
            </a:r>
            <a:br>
              <a:rPr lang="de-DE" dirty="0" smtClean="0"/>
            </a:br>
            <a:r>
              <a:rPr lang="de-DE" dirty="0" smtClean="0"/>
              <a:t>Name</a:t>
            </a:r>
            <a:endParaRPr lang="de-DE" dirty="0"/>
          </a:p>
        </p:txBody>
      </p:sp>
      <p:pic>
        <p:nvPicPr>
          <p:cNvPr id="10" name="Grafik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800" y="344528"/>
            <a:ext cx="2056867" cy="431998"/>
          </a:xfrm>
          <a:prstGeom prst="rect">
            <a:avLst/>
          </a:prstGeom>
        </p:spPr>
      </p:pic>
    </p:spTree>
    <p:extLst>
      <p:ext uri="{BB962C8B-B14F-4D97-AF65-F5344CB8AC3E}">
        <p14:creationId xmlns:p14="http://schemas.microsoft.com/office/powerpoint/2010/main" val="37462322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und Bild Hochforma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8000" y="1597025"/>
            <a:ext cx="4176860" cy="34925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e Placeholder 4"/>
          <p:cNvSpPr>
            <a:spLocks noGrp="1"/>
          </p:cNvSpPr>
          <p:nvPr>
            <p:ph type="dt" sz="half" idx="10"/>
          </p:nvPr>
        </p:nvSpPr>
        <p:spPr/>
        <p:txBody>
          <a:bodyPr/>
          <a:lstStyle/>
          <a:p>
            <a:r>
              <a:rPr lang="de-DE" smtClean="0"/>
              <a:t>24.09.2019</a:t>
            </a:r>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9E82CC3C-1DC0-4FDA-9590-6CC506AB67F8}" type="slidenum">
              <a:rPr lang="de-DE" smtClean="0"/>
              <a:t>‹Nr.›</a:t>
            </a:fld>
            <a:endParaRPr lang="de-DE" dirty="0"/>
          </a:p>
        </p:txBody>
      </p:sp>
      <p:sp>
        <p:nvSpPr>
          <p:cNvPr id="8" name="Textplatzhalter 7"/>
          <p:cNvSpPr>
            <a:spLocks noGrp="1"/>
          </p:cNvSpPr>
          <p:nvPr>
            <p:ph type="body" sz="quarter" idx="13" hasCustomPrompt="1"/>
          </p:nvPr>
        </p:nvSpPr>
        <p:spPr>
          <a:xfrm>
            <a:off x="468000" y="716400"/>
            <a:ext cx="8208000" cy="276225"/>
          </a:xfrm>
        </p:spPr>
        <p:txBody>
          <a:bodyPr lIns="0" tIns="0" rIns="0" bIns="0"/>
          <a:lstStyle>
            <a:lvl1pPr marL="0" indent="0">
              <a:buNone/>
              <a:defRPr sz="1800" baseline="0"/>
            </a:lvl1pPr>
          </a:lstStyle>
          <a:p>
            <a:pPr lvl="0"/>
            <a:r>
              <a:rPr lang="de-DE" dirty="0" smtClean="0"/>
              <a:t>Untertitel durch Klicken bearbeiten</a:t>
            </a:r>
          </a:p>
        </p:txBody>
      </p:sp>
      <p:sp>
        <p:nvSpPr>
          <p:cNvPr id="10" name="Bildplatzhalter 9"/>
          <p:cNvSpPr>
            <a:spLocks noGrp="1"/>
          </p:cNvSpPr>
          <p:nvPr>
            <p:ph type="pic" sz="quarter" idx="14"/>
          </p:nvPr>
        </p:nvSpPr>
        <p:spPr>
          <a:xfrm>
            <a:off x="4895688" y="1597025"/>
            <a:ext cx="3780000" cy="3492500"/>
          </a:xfrm>
          <a:solidFill>
            <a:schemeClr val="bg1">
              <a:lumMod val="95000"/>
            </a:schemeClr>
          </a:solidFill>
        </p:spPr>
        <p:txBody>
          <a:bodyPr/>
          <a:lstStyle/>
          <a:p>
            <a:r>
              <a:rPr lang="de-DE" smtClean="0"/>
              <a:t>Bild durch Klicken auf Symbol hinzufügen</a:t>
            </a:r>
            <a:endParaRPr lang="en-US"/>
          </a:p>
        </p:txBody>
      </p:sp>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5733934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Bilder">
    <p:spTree>
      <p:nvGrpSpPr>
        <p:cNvPr id="1" name=""/>
        <p:cNvGrpSpPr/>
        <p:nvPr/>
      </p:nvGrpSpPr>
      <p:grpSpPr>
        <a:xfrm>
          <a:off x="0" y="0"/>
          <a:ext cx="0" cy="0"/>
          <a:chOff x="0" y="0"/>
          <a:chExt cx="0" cy="0"/>
        </a:xfrm>
      </p:grpSpPr>
      <p:sp>
        <p:nvSpPr>
          <p:cNvPr id="6" name="Textplatzhalter 7"/>
          <p:cNvSpPr>
            <a:spLocks noGrp="1"/>
          </p:cNvSpPr>
          <p:nvPr>
            <p:ph type="body" sz="quarter" idx="13" hasCustomPrompt="1"/>
          </p:nvPr>
        </p:nvSpPr>
        <p:spPr>
          <a:xfrm>
            <a:off x="468000" y="716400"/>
            <a:ext cx="8208000" cy="276225"/>
          </a:xfrm>
        </p:spPr>
        <p:txBody>
          <a:bodyPr lIns="0" tIns="0" rIns="0" bIns="0"/>
          <a:lstStyle>
            <a:lvl1pPr marL="0" indent="0">
              <a:buNone/>
              <a:defRPr sz="1800" baseline="0"/>
            </a:lvl1pPr>
          </a:lstStyle>
          <a:p>
            <a:pPr lvl="0"/>
            <a:r>
              <a:rPr lang="de-DE" dirty="0" smtClean="0"/>
              <a:t>Untertitel durch Klicken bearbeiten</a:t>
            </a:r>
          </a:p>
        </p:txBody>
      </p:sp>
      <p:sp>
        <p:nvSpPr>
          <p:cNvPr id="7" name="Titel 6"/>
          <p:cNvSpPr>
            <a:spLocks noGrp="1"/>
          </p:cNvSpPr>
          <p:nvPr>
            <p:ph type="title"/>
          </p:nvPr>
        </p:nvSpPr>
        <p:spPr/>
        <p:txBody>
          <a:bodyPr/>
          <a:lstStyle/>
          <a:p>
            <a:r>
              <a:rPr lang="de-DE" smtClean="0"/>
              <a:t>Titelmasterformat durch Klicken bearbeiten</a:t>
            </a:r>
            <a:endParaRPr lang="de-DE" dirty="0"/>
          </a:p>
        </p:txBody>
      </p:sp>
      <p:sp>
        <p:nvSpPr>
          <p:cNvPr id="10" name="Bildplatzhalter 7"/>
          <p:cNvSpPr>
            <a:spLocks noGrp="1"/>
          </p:cNvSpPr>
          <p:nvPr>
            <p:ph type="pic" sz="quarter" idx="16"/>
          </p:nvPr>
        </p:nvSpPr>
        <p:spPr>
          <a:xfrm>
            <a:off x="3240000" y="1597025"/>
            <a:ext cx="3240000" cy="2059200"/>
          </a:xfrm>
          <a:solidFill>
            <a:schemeClr val="bg1">
              <a:lumMod val="95000"/>
            </a:schemeClr>
          </a:solidFill>
        </p:spPr>
        <p:txBody>
          <a:bodyPr/>
          <a:lstStyle/>
          <a:p>
            <a:r>
              <a:rPr lang="de-DE" smtClean="0"/>
              <a:t>Bild durch Klicken auf Symbol hinzufügen</a:t>
            </a:r>
            <a:endParaRPr lang="en-US"/>
          </a:p>
        </p:txBody>
      </p:sp>
      <p:sp>
        <p:nvSpPr>
          <p:cNvPr id="11" name="Bildplatzhalter 7"/>
          <p:cNvSpPr>
            <a:spLocks noGrp="1"/>
          </p:cNvSpPr>
          <p:nvPr>
            <p:ph type="pic" sz="quarter" idx="17"/>
          </p:nvPr>
        </p:nvSpPr>
        <p:spPr>
          <a:xfrm>
            <a:off x="3240000" y="3655800"/>
            <a:ext cx="3240000" cy="2059200"/>
          </a:xfrm>
          <a:solidFill>
            <a:schemeClr val="bg1">
              <a:lumMod val="95000"/>
            </a:schemeClr>
          </a:solidFill>
        </p:spPr>
        <p:txBody>
          <a:bodyPr/>
          <a:lstStyle/>
          <a:p>
            <a:r>
              <a:rPr lang="de-DE" smtClean="0"/>
              <a:t>Bild durch Klicken auf Symbol hinzufügen</a:t>
            </a:r>
            <a:endParaRPr lang="en-US"/>
          </a:p>
        </p:txBody>
      </p:sp>
      <p:sp>
        <p:nvSpPr>
          <p:cNvPr id="12" name="Bildplatzhalter 7"/>
          <p:cNvSpPr>
            <a:spLocks noGrp="1"/>
          </p:cNvSpPr>
          <p:nvPr>
            <p:ph type="pic" sz="quarter" idx="18"/>
          </p:nvPr>
        </p:nvSpPr>
        <p:spPr>
          <a:xfrm>
            <a:off x="6480000" y="1597025"/>
            <a:ext cx="2664000" cy="4117976"/>
          </a:xfrm>
          <a:solidFill>
            <a:schemeClr val="bg1">
              <a:lumMod val="95000"/>
            </a:schemeClr>
          </a:solidFill>
        </p:spPr>
        <p:txBody>
          <a:bodyPr/>
          <a:lstStyle/>
          <a:p>
            <a:r>
              <a:rPr lang="de-DE" smtClean="0"/>
              <a:t>Bild durch Klicken auf Symbol hinzufügen</a:t>
            </a:r>
            <a:endParaRPr lang="en-US"/>
          </a:p>
        </p:txBody>
      </p:sp>
      <p:sp>
        <p:nvSpPr>
          <p:cNvPr id="13" name="Bildplatzhalter 7"/>
          <p:cNvSpPr>
            <a:spLocks noGrp="1"/>
          </p:cNvSpPr>
          <p:nvPr>
            <p:ph type="pic" sz="quarter" idx="19"/>
          </p:nvPr>
        </p:nvSpPr>
        <p:spPr>
          <a:xfrm>
            <a:off x="0" y="1597025"/>
            <a:ext cx="3240000" cy="2059200"/>
          </a:xfrm>
          <a:solidFill>
            <a:schemeClr val="bg1">
              <a:lumMod val="95000"/>
            </a:schemeClr>
          </a:solidFill>
        </p:spPr>
        <p:txBody>
          <a:bodyPr/>
          <a:lstStyle/>
          <a:p>
            <a:r>
              <a:rPr lang="de-DE" smtClean="0"/>
              <a:t>Bild durch Klicken auf Symbol hinzufügen</a:t>
            </a:r>
            <a:endParaRPr lang="en-US"/>
          </a:p>
        </p:txBody>
      </p:sp>
      <p:sp>
        <p:nvSpPr>
          <p:cNvPr id="14" name="Bildplatzhalter 7"/>
          <p:cNvSpPr>
            <a:spLocks noGrp="1"/>
          </p:cNvSpPr>
          <p:nvPr>
            <p:ph type="pic" sz="quarter" idx="20"/>
          </p:nvPr>
        </p:nvSpPr>
        <p:spPr>
          <a:xfrm>
            <a:off x="0" y="3655800"/>
            <a:ext cx="3240000" cy="2059200"/>
          </a:xfrm>
          <a:solidFill>
            <a:schemeClr val="bg1">
              <a:lumMod val="95000"/>
            </a:schemeClr>
          </a:solidFill>
        </p:spPr>
        <p:txBody>
          <a:bodyPr/>
          <a:lstStyle/>
          <a:p>
            <a:r>
              <a:rPr lang="de-DE" smtClean="0"/>
              <a:t>Bild durch Klicken auf Symbol hinzufügen</a:t>
            </a:r>
            <a:endParaRPr lang="en-US"/>
          </a:p>
        </p:txBody>
      </p:sp>
    </p:spTree>
    <p:extLst>
      <p:ext uri="{BB962C8B-B14F-4D97-AF65-F5344CB8AC3E}">
        <p14:creationId xmlns:p14="http://schemas.microsoft.com/office/powerpoint/2010/main" val="105232369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mit runden Bildern">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24.09.2019</a:t>
            </a:r>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9E82CC3C-1DC0-4FDA-9590-6CC506AB67F8}" type="slidenum">
              <a:rPr lang="de-DE" smtClean="0"/>
              <a:pPr/>
              <a:t>‹Nr.›</a:t>
            </a:fld>
            <a:endParaRPr lang="de-DE" dirty="0"/>
          </a:p>
        </p:txBody>
      </p:sp>
      <p:sp>
        <p:nvSpPr>
          <p:cNvPr id="8" name="Bildplatzhalter 7"/>
          <p:cNvSpPr>
            <a:spLocks noGrp="1" noChangeAspect="1"/>
          </p:cNvSpPr>
          <p:nvPr>
            <p:ph type="pic" sz="quarter" idx="14"/>
          </p:nvPr>
        </p:nvSpPr>
        <p:spPr>
          <a:xfrm>
            <a:off x="482226" y="1115373"/>
            <a:ext cx="1080000" cy="1080000"/>
          </a:xfrm>
          <a:prstGeom prst="ellipse">
            <a:avLst/>
          </a:prstGeom>
          <a:solidFill>
            <a:schemeClr val="bg1">
              <a:lumMod val="95000"/>
            </a:schemeClr>
          </a:solidFill>
        </p:spPr>
        <p:txBody>
          <a:bodyPr tIns="0"/>
          <a:lstStyle>
            <a:lvl1pPr marL="0" indent="0" algn="ctr">
              <a:buNone/>
              <a:defRPr sz="1200"/>
            </a:lvl1pPr>
          </a:lstStyle>
          <a:p>
            <a:r>
              <a:rPr lang="de-DE" smtClean="0"/>
              <a:t>Bild durch Klicken auf Symbol hinzufügen</a:t>
            </a:r>
            <a:endParaRPr lang="en-US"/>
          </a:p>
        </p:txBody>
      </p:sp>
      <p:sp>
        <p:nvSpPr>
          <p:cNvPr id="12" name="Textplatzhalter 10"/>
          <p:cNvSpPr>
            <a:spLocks noGrp="1"/>
          </p:cNvSpPr>
          <p:nvPr>
            <p:ph type="body" sz="quarter" idx="16"/>
          </p:nvPr>
        </p:nvSpPr>
        <p:spPr>
          <a:xfrm>
            <a:off x="1818000" y="1245972"/>
            <a:ext cx="5936400" cy="818802"/>
          </a:xfrm>
        </p:spPr>
        <p:txBody>
          <a:bodyPr anchor="ctr"/>
          <a:lstStyle>
            <a:lvl1pPr marL="0" indent="0">
              <a:buNone/>
              <a:defRPr sz="14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smtClean="0"/>
              <a:t>Textmasterformat bearbeiten</a:t>
            </a:r>
          </a:p>
        </p:txBody>
      </p:sp>
      <p:sp>
        <p:nvSpPr>
          <p:cNvPr id="21" name="Bildplatzhalter 7"/>
          <p:cNvSpPr>
            <a:spLocks noGrp="1" noChangeAspect="1"/>
          </p:cNvSpPr>
          <p:nvPr>
            <p:ph type="pic" sz="quarter" idx="17"/>
          </p:nvPr>
        </p:nvSpPr>
        <p:spPr>
          <a:xfrm>
            <a:off x="482226" y="2573224"/>
            <a:ext cx="1080000" cy="1080000"/>
          </a:xfrm>
          <a:prstGeom prst="ellipse">
            <a:avLst/>
          </a:prstGeom>
          <a:solidFill>
            <a:schemeClr val="bg1">
              <a:lumMod val="95000"/>
            </a:schemeClr>
          </a:solidFill>
        </p:spPr>
        <p:txBody>
          <a:bodyPr tIns="0"/>
          <a:lstStyle>
            <a:lvl1pPr marL="0" indent="0" algn="ctr">
              <a:buNone/>
              <a:defRPr sz="1200"/>
            </a:lvl1pPr>
          </a:lstStyle>
          <a:p>
            <a:r>
              <a:rPr lang="de-DE" smtClean="0"/>
              <a:t>Bild durch Klicken auf Symbol hinzufügen</a:t>
            </a:r>
            <a:endParaRPr lang="en-US"/>
          </a:p>
        </p:txBody>
      </p:sp>
      <p:sp>
        <p:nvSpPr>
          <p:cNvPr id="22" name="Textplatzhalter 10"/>
          <p:cNvSpPr>
            <a:spLocks noGrp="1"/>
          </p:cNvSpPr>
          <p:nvPr>
            <p:ph type="body" sz="quarter" idx="18"/>
          </p:nvPr>
        </p:nvSpPr>
        <p:spPr>
          <a:xfrm>
            <a:off x="1818000" y="2703823"/>
            <a:ext cx="5936400" cy="818802"/>
          </a:xfrm>
        </p:spPr>
        <p:txBody>
          <a:bodyPr anchor="ctr"/>
          <a:lstStyle>
            <a:lvl1pPr marL="0" indent="0">
              <a:buNone/>
              <a:defRPr sz="14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smtClean="0"/>
              <a:t>Textmasterformat bearbeiten</a:t>
            </a:r>
          </a:p>
        </p:txBody>
      </p:sp>
      <p:sp>
        <p:nvSpPr>
          <p:cNvPr id="23" name="Bildplatzhalter 7"/>
          <p:cNvSpPr>
            <a:spLocks noGrp="1" noChangeAspect="1"/>
          </p:cNvSpPr>
          <p:nvPr>
            <p:ph type="pic" sz="quarter" idx="19"/>
          </p:nvPr>
        </p:nvSpPr>
        <p:spPr>
          <a:xfrm>
            <a:off x="482226" y="3996000"/>
            <a:ext cx="1080000" cy="1080000"/>
          </a:xfrm>
          <a:prstGeom prst="ellipse">
            <a:avLst/>
          </a:prstGeom>
          <a:solidFill>
            <a:schemeClr val="bg1">
              <a:lumMod val="95000"/>
            </a:schemeClr>
          </a:solidFill>
        </p:spPr>
        <p:txBody>
          <a:bodyPr tIns="0"/>
          <a:lstStyle>
            <a:lvl1pPr marL="0" indent="0" algn="ctr">
              <a:buNone/>
              <a:defRPr sz="1200"/>
            </a:lvl1pPr>
          </a:lstStyle>
          <a:p>
            <a:r>
              <a:rPr lang="de-DE" smtClean="0"/>
              <a:t>Bild durch Klicken auf Symbol hinzufügen</a:t>
            </a:r>
            <a:endParaRPr lang="en-US"/>
          </a:p>
        </p:txBody>
      </p:sp>
      <p:sp>
        <p:nvSpPr>
          <p:cNvPr id="24" name="Textplatzhalter 10"/>
          <p:cNvSpPr>
            <a:spLocks noGrp="1"/>
          </p:cNvSpPr>
          <p:nvPr>
            <p:ph type="body" sz="quarter" idx="20"/>
          </p:nvPr>
        </p:nvSpPr>
        <p:spPr>
          <a:xfrm>
            <a:off x="1818000" y="4126599"/>
            <a:ext cx="5936400" cy="818802"/>
          </a:xfrm>
        </p:spPr>
        <p:txBody>
          <a:bodyPr anchor="ctr"/>
          <a:lstStyle>
            <a:lvl1pPr marL="0" indent="0">
              <a:buNone/>
              <a:defRPr sz="14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smtClean="0"/>
              <a:t>Textmasterformat bearbeiten</a:t>
            </a:r>
          </a:p>
        </p:txBody>
      </p:sp>
      <p:sp>
        <p:nvSpPr>
          <p:cNvPr id="6" name="Titel 5"/>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90044245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mit eckigen Bildern">
    <p:spTree>
      <p:nvGrpSpPr>
        <p:cNvPr id="1" name=""/>
        <p:cNvGrpSpPr/>
        <p:nvPr/>
      </p:nvGrpSpPr>
      <p:grpSpPr>
        <a:xfrm>
          <a:off x="0" y="0"/>
          <a:ext cx="0" cy="0"/>
          <a:chOff x="0" y="0"/>
          <a:chExt cx="0" cy="0"/>
        </a:xfrm>
      </p:grpSpPr>
      <p:sp>
        <p:nvSpPr>
          <p:cNvPr id="8" name="Bildplatzhalter 7"/>
          <p:cNvSpPr>
            <a:spLocks noGrp="1"/>
          </p:cNvSpPr>
          <p:nvPr>
            <p:ph type="pic" sz="quarter" idx="14"/>
          </p:nvPr>
        </p:nvSpPr>
        <p:spPr>
          <a:xfrm>
            <a:off x="476250" y="1115373"/>
            <a:ext cx="1440000" cy="1080000"/>
          </a:xfrm>
          <a:prstGeom prst="rect">
            <a:avLst/>
          </a:prstGeom>
          <a:solidFill>
            <a:schemeClr val="bg1">
              <a:lumMod val="95000"/>
            </a:schemeClr>
          </a:solidFill>
        </p:spPr>
        <p:txBody>
          <a:bodyPr tIns="0"/>
          <a:lstStyle>
            <a:lvl1pPr marL="0" indent="0" algn="ctr">
              <a:buNone/>
              <a:defRPr sz="1200"/>
            </a:lvl1pPr>
          </a:lstStyle>
          <a:p>
            <a:r>
              <a:rPr lang="de-DE" smtClean="0"/>
              <a:t>Bild durch Klicken auf Symbol hinzufügen</a:t>
            </a:r>
            <a:endParaRPr lang="en-US"/>
          </a:p>
        </p:txBody>
      </p:sp>
      <p:sp>
        <p:nvSpPr>
          <p:cNvPr id="13" name="Bildplatzhalter 7"/>
          <p:cNvSpPr>
            <a:spLocks noGrp="1"/>
          </p:cNvSpPr>
          <p:nvPr>
            <p:ph type="pic" sz="quarter" idx="21"/>
          </p:nvPr>
        </p:nvSpPr>
        <p:spPr>
          <a:xfrm>
            <a:off x="476250" y="2576311"/>
            <a:ext cx="1440000" cy="1080000"/>
          </a:xfrm>
          <a:prstGeom prst="rect">
            <a:avLst/>
          </a:prstGeom>
          <a:solidFill>
            <a:schemeClr val="bg1">
              <a:lumMod val="95000"/>
            </a:schemeClr>
          </a:solidFill>
        </p:spPr>
        <p:txBody>
          <a:bodyPr tIns="0"/>
          <a:lstStyle>
            <a:lvl1pPr marL="0" indent="0" algn="ctr">
              <a:buNone/>
              <a:defRPr sz="1200"/>
            </a:lvl1pPr>
          </a:lstStyle>
          <a:p>
            <a:r>
              <a:rPr lang="de-DE" smtClean="0"/>
              <a:t>Bild durch Klicken auf Symbol hinzufügen</a:t>
            </a:r>
            <a:endParaRPr lang="en-US"/>
          </a:p>
        </p:txBody>
      </p:sp>
      <p:sp>
        <p:nvSpPr>
          <p:cNvPr id="15" name="Bildplatzhalter 7"/>
          <p:cNvSpPr>
            <a:spLocks noGrp="1"/>
          </p:cNvSpPr>
          <p:nvPr>
            <p:ph type="pic" sz="quarter" idx="23"/>
          </p:nvPr>
        </p:nvSpPr>
        <p:spPr>
          <a:xfrm>
            <a:off x="476250" y="4007159"/>
            <a:ext cx="1440000" cy="1080000"/>
          </a:xfrm>
          <a:prstGeom prst="rect">
            <a:avLst/>
          </a:prstGeom>
          <a:solidFill>
            <a:schemeClr val="bg1">
              <a:lumMod val="95000"/>
            </a:schemeClr>
          </a:solidFill>
        </p:spPr>
        <p:txBody>
          <a:bodyPr tIns="0"/>
          <a:lstStyle>
            <a:lvl1pPr marL="0" indent="0" algn="ctr">
              <a:buNone/>
              <a:defRPr sz="1200"/>
            </a:lvl1pPr>
          </a:lstStyle>
          <a:p>
            <a:r>
              <a:rPr lang="de-DE" smtClean="0"/>
              <a:t>Bild durch Klicken auf Symbol hinzufügen</a:t>
            </a:r>
            <a:endParaRPr lang="en-US"/>
          </a:p>
        </p:txBody>
      </p:sp>
      <p:sp>
        <p:nvSpPr>
          <p:cNvPr id="3" name="Datumsplatzhalter 2"/>
          <p:cNvSpPr>
            <a:spLocks noGrp="1"/>
          </p:cNvSpPr>
          <p:nvPr>
            <p:ph type="dt" sz="half" idx="10"/>
          </p:nvPr>
        </p:nvSpPr>
        <p:spPr/>
        <p:txBody>
          <a:bodyPr/>
          <a:lstStyle/>
          <a:p>
            <a:r>
              <a:rPr lang="de-DE" smtClean="0"/>
              <a:t>24.09.2019</a:t>
            </a:r>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9E82CC3C-1DC0-4FDA-9590-6CC506AB67F8}" type="slidenum">
              <a:rPr lang="de-DE" smtClean="0"/>
              <a:pPr/>
              <a:t>‹Nr.›</a:t>
            </a:fld>
            <a:endParaRPr lang="de-DE" dirty="0"/>
          </a:p>
        </p:txBody>
      </p:sp>
      <p:sp>
        <p:nvSpPr>
          <p:cNvPr id="12" name="Textplatzhalter 10"/>
          <p:cNvSpPr>
            <a:spLocks noGrp="1"/>
          </p:cNvSpPr>
          <p:nvPr>
            <p:ph type="body" sz="quarter" idx="16"/>
          </p:nvPr>
        </p:nvSpPr>
        <p:spPr>
          <a:xfrm>
            <a:off x="2144110" y="1245972"/>
            <a:ext cx="5610290" cy="818802"/>
          </a:xfrm>
        </p:spPr>
        <p:txBody>
          <a:bodyPr anchor="ctr"/>
          <a:lstStyle>
            <a:lvl1pPr marL="0" indent="0">
              <a:buNone/>
              <a:defRPr sz="14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smtClean="0"/>
              <a:t>Textmasterformat bearbeiten</a:t>
            </a:r>
          </a:p>
        </p:txBody>
      </p:sp>
      <p:sp>
        <p:nvSpPr>
          <p:cNvPr id="14" name="Textplatzhalter 10"/>
          <p:cNvSpPr>
            <a:spLocks noGrp="1"/>
          </p:cNvSpPr>
          <p:nvPr>
            <p:ph type="body" sz="quarter" idx="22"/>
          </p:nvPr>
        </p:nvSpPr>
        <p:spPr>
          <a:xfrm>
            <a:off x="2144110" y="2706910"/>
            <a:ext cx="5610290" cy="818802"/>
          </a:xfrm>
        </p:spPr>
        <p:txBody>
          <a:bodyPr anchor="ctr"/>
          <a:lstStyle>
            <a:lvl1pPr marL="0" indent="0">
              <a:buNone/>
              <a:defRPr sz="14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smtClean="0"/>
              <a:t>Textmasterformat bearbeiten</a:t>
            </a:r>
          </a:p>
        </p:txBody>
      </p:sp>
      <p:sp>
        <p:nvSpPr>
          <p:cNvPr id="16" name="Textplatzhalter 10"/>
          <p:cNvSpPr>
            <a:spLocks noGrp="1"/>
          </p:cNvSpPr>
          <p:nvPr>
            <p:ph type="body" sz="quarter" idx="24"/>
          </p:nvPr>
        </p:nvSpPr>
        <p:spPr>
          <a:xfrm>
            <a:off x="2144110" y="4137758"/>
            <a:ext cx="5610290" cy="818802"/>
          </a:xfrm>
        </p:spPr>
        <p:txBody>
          <a:bodyPr anchor="ctr"/>
          <a:lstStyle>
            <a:lvl1pPr marL="0" indent="0">
              <a:buNone/>
              <a:defRPr sz="14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smtClean="0"/>
              <a:t>Textmasterformat bearbeiten</a:t>
            </a:r>
          </a:p>
        </p:txBody>
      </p:sp>
      <p:sp>
        <p:nvSpPr>
          <p:cNvPr id="6" name="Titel 5"/>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62195534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Personen">
    <p:spTree>
      <p:nvGrpSpPr>
        <p:cNvPr id="1" name=""/>
        <p:cNvGrpSpPr/>
        <p:nvPr/>
      </p:nvGrpSpPr>
      <p:grpSpPr>
        <a:xfrm>
          <a:off x="0" y="0"/>
          <a:ext cx="0" cy="0"/>
          <a:chOff x="0" y="0"/>
          <a:chExt cx="0" cy="0"/>
        </a:xfrm>
      </p:grpSpPr>
      <p:sp>
        <p:nvSpPr>
          <p:cNvPr id="9" name="Rechteck 8"/>
          <p:cNvSpPr/>
          <p:nvPr userDrawn="1"/>
        </p:nvSpPr>
        <p:spPr>
          <a:xfrm>
            <a:off x="482225" y="2315784"/>
            <a:ext cx="2814039" cy="27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Datumsplatzhalter 2"/>
          <p:cNvSpPr>
            <a:spLocks noGrp="1"/>
          </p:cNvSpPr>
          <p:nvPr>
            <p:ph type="dt" sz="half" idx="10"/>
          </p:nvPr>
        </p:nvSpPr>
        <p:spPr/>
        <p:txBody>
          <a:bodyPr/>
          <a:lstStyle/>
          <a:p>
            <a:r>
              <a:rPr lang="de-DE" smtClean="0"/>
              <a:t>24.09.2019</a:t>
            </a:r>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9E82CC3C-1DC0-4FDA-9590-6CC506AB67F8}" type="slidenum">
              <a:rPr lang="de-DE" smtClean="0"/>
              <a:pPr/>
              <a:t>‹Nr.›</a:t>
            </a:fld>
            <a:endParaRPr lang="de-DE" dirty="0"/>
          </a:p>
        </p:txBody>
      </p:sp>
      <p:sp>
        <p:nvSpPr>
          <p:cNvPr id="6" name="Textplatzhalter 7"/>
          <p:cNvSpPr>
            <a:spLocks noGrp="1"/>
          </p:cNvSpPr>
          <p:nvPr>
            <p:ph type="body" sz="quarter" idx="13" hasCustomPrompt="1"/>
          </p:nvPr>
        </p:nvSpPr>
        <p:spPr>
          <a:xfrm>
            <a:off x="468000" y="716400"/>
            <a:ext cx="8208000" cy="276225"/>
          </a:xfrm>
        </p:spPr>
        <p:txBody>
          <a:bodyPr lIns="0" tIns="0" rIns="0" bIns="0"/>
          <a:lstStyle>
            <a:lvl1pPr marL="0" indent="0">
              <a:buNone/>
              <a:defRPr sz="1800" baseline="0"/>
            </a:lvl1pPr>
          </a:lstStyle>
          <a:p>
            <a:pPr lvl="0"/>
            <a:r>
              <a:rPr lang="de-DE" dirty="0" smtClean="0"/>
              <a:t>Untertitel durch Klicken bearbeiten</a:t>
            </a:r>
          </a:p>
        </p:txBody>
      </p:sp>
      <p:sp>
        <p:nvSpPr>
          <p:cNvPr id="8" name="Bildplatzhalter 7"/>
          <p:cNvSpPr>
            <a:spLocks noGrp="1" noChangeAspect="1"/>
          </p:cNvSpPr>
          <p:nvPr>
            <p:ph type="pic" sz="quarter" idx="14"/>
          </p:nvPr>
        </p:nvSpPr>
        <p:spPr>
          <a:xfrm>
            <a:off x="1169244" y="1587600"/>
            <a:ext cx="1440000" cy="1440000"/>
          </a:xfrm>
          <a:prstGeom prst="ellipse">
            <a:avLst/>
          </a:prstGeom>
          <a:solidFill>
            <a:schemeClr val="bg1">
              <a:lumMod val="95000"/>
            </a:schemeClr>
          </a:solidFill>
        </p:spPr>
        <p:txBody>
          <a:bodyPr tIns="0"/>
          <a:lstStyle>
            <a:lvl1pPr marL="0" indent="0" algn="ctr">
              <a:buNone/>
              <a:defRPr sz="1200"/>
            </a:lvl1pPr>
          </a:lstStyle>
          <a:p>
            <a:r>
              <a:rPr lang="de-DE" smtClean="0"/>
              <a:t>Bild durch Klicken auf Symbol hinzufügen</a:t>
            </a:r>
            <a:endParaRPr lang="en-US"/>
          </a:p>
        </p:txBody>
      </p:sp>
      <p:sp>
        <p:nvSpPr>
          <p:cNvPr id="11" name="Textplatzhalter 10"/>
          <p:cNvSpPr>
            <a:spLocks noGrp="1"/>
          </p:cNvSpPr>
          <p:nvPr>
            <p:ph type="body" sz="quarter" idx="15" hasCustomPrompt="1"/>
          </p:nvPr>
        </p:nvSpPr>
        <p:spPr>
          <a:xfrm>
            <a:off x="720000" y="3214800"/>
            <a:ext cx="2340290" cy="252000"/>
          </a:xfrm>
        </p:spPr>
        <p:txBody>
          <a:bodyPr/>
          <a:lstStyle>
            <a:lvl1pPr marL="0" indent="0">
              <a:buNone/>
              <a:defRPr sz="1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Name</a:t>
            </a:r>
          </a:p>
        </p:txBody>
      </p:sp>
      <p:sp>
        <p:nvSpPr>
          <p:cNvPr id="12" name="Textplatzhalter 10"/>
          <p:cNvSpPr>
            <a:spLocks noGrp="1"/>
          </p:cNvSpPr>
          <p:nvPr>
            <p:ph type="body" sz="quarter" idx="16" hasCustomPrompt="1"/>
          </p:nvPr>
        </p:nvSpPr>
        <p:spPr>
          <a:xfrm>
            <a:off x="720000" y="3600000"/>
            <a:ext cx="2340290" cy="1194250"/>
          </a:xfrm>
        </p:spPr>
        <p:txBody>
          <a:bodyPr/>
          <a:lstStyle>
            <a:lvl1pPr marL="0" indent="0">
              <a:spcBef>
                <a:spcPts val="1200"/>
              </a:spcBef>
              <a:buNone/>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Institut und Professur</a:t>
            </a:r>
          </a:p>
        </p:txBody>
      </p:sp>
      <p:sp>
        <p:nvSpPr>
          <p:cNvPr id="21" name="Rechteck 20"/>
          <p:cNvSpPr/>
          <p:nvPr userDrawn="1"/>
        </p:nvSpPr>
        <p:spPr>
          <a:xfrm>
            <a:off x="3896476" y="2315784"/>
            <a:ext cx="2814039" cy="27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Bildplatzhalter 7"/>
          <p:cNvSpPr>
            <a:spLocks noGrp="1" noChangeAspect="1"/>
          </p:cNvSpPr>
          <p:nvPr>
            <p:ph type="pic" sz="quarter" idx="17"/>
          </p:nvPr>
        </p:nvSpPr>
        <p:spPr>
          <a:xfrm>
            <a:off x="4583495" y="1587600"/>
            <a:ext cx="1440000" cy="1440000"/>
          </a:xfrm>
          <a:prstGeom prst="ellipse">
            <a:avLst/>
          </a:prstGeom>
          <a:solidFill>
            <a:schemeClr val="bg1">
              <a:lumMod val="95000"/>
            </a:schemeClr>
          </a:solidFill>
        </p:spPr>
        <p:txBody>
          <a:bodyPr tIns="0"/>
          <a:lstStyle>
            <a:lvl1pPr marL="0" indent="0" algn="ctr">
              <a:buNone/>
              <a:defRPr sz="1200"/>
            </a:lvl1pPr>
          </a:lstStyle>
          <a:p>
            <a:r>
              <a:rPr lang="de-DE" smtClean="0"/>
              <a:t>Bild durch Klicken auf Symbol hinzufügen</a:t>
            </a:r>
            <a:endParaRPr lang="en-US"/>
          </a:p>
        </p:txBody>
      </p:sp>
      <p:sp>
        <p:nvSpPr>
          <p:cNvPr id="23" name="Textplatzhalter 10"/>
          <p:cNvSpPr>
            <a:spLocks noGrp="1"/>
          </p:cNvSpPr>
          <p:nvPr>
            <p:ph type="body" sz="quarter" idx="18" hasCustomPrompt="1"/>
          </p:nvPr>
        </p:nvSpPr>
        <p:spPr>
          <a:xfrm>
            <a:off x="4134251" y="3214800"/>
            <a:ext cx="2340290" cy="252000"/>
          </a:xfrm>
        </p:spPr>
        <p:txBody>
          <a:bodyPr/>
          <a:lstStyle>
            <a:lvl1pPr marL="0" indent="0">
              <a:buNone/>
              <a:defRPr sz="1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Name</a:t>
            </a:r>
          </a:p>
        </p:txBody>
      </p:sp>
      <p:sp>
        <p:nvSpPr>
          <p:cNvPr id="24" name="Textplatzhalter 10"/>
          <p:cNvSpPr>
            <a:spLocks noGrp="1"/>
          </p:cNvSpPr>
          <p:nvPr>
            <p:ph type="body" sz="quarter" idx="19" hasCustomPrompt="1"/>
          </p:nvPr>
        </p:nvSpPr>
        <p:spPr>
          <a:xfrm>
            <a:off x="4134251" y="3600000"/>
            <a:ext cx="2340290" cy="1194250"/>
          </a:xfrm>
        </p:spPr>
        <p:txBody>
          <a:bodyPr/>
          <a:lstStyle>
            <a:lvl1pPr marL="0" indent="0">
              <a:spcBef>
                <a:spcPts val="1200"/>
              </a:spcBef>
              <a:buNone/>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Institut und Professur</a:t>
            </a:r>
          </a:p>
        </p:txBody>
      </p:sp>
      <p:sp>
        <p:nvSpPr>
          <p:cNvPr id="7" name="Titel 6"/>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53836258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Personen">
    <p:spTree>
      <p:nvGrpSpPr>
        <p:cNvPr id="1" name=""/>
        <p:cNvGrpSpPr/>
        <p:nvPr/>
      </p:nvGrpSpPr>
      <p:grpSpPr>
        <a:xfrm>
          <a:off x="0" y="0"/>
          <a:ext cx="0" cy="0"/>
          <a:chOff x="0" y="0"/>
          <a:chExt cx="0" cy="0"/>
        </a:xfrm>
      </p:grpSpPr>
      <p:sp>
        <p:nvSpPr>
          <p:cNvPr id="9" name="Rechteck 8"/>
          <p:cNvSpPr/>
          <p:nvPr userDrawn="1"/>
        </p:nvSpPr>
        <p:spPr>
          <a:xfrm>
            <a:off x="482226" y="2315784"/>
            <a:ext cx="2520000" cy="27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Datumsplatzhalter 2"/>
          <p:cNvSpPr>
            <a:spLocks noGrp="1"/>
          </p:cNvSpPr>
          <p:nvPr>
            <p:ph type="dt" sz="half" idx="10"/>
          </p:nvPr>
        </p:nvSpPr>
        <p:spPr/>
        <p:txBody>
          <a:bodyPr/>
          <a:lstStyle/>
          <a:p>
            <a:r>
              <a:rPr lang="de-DE" smtClean="0"/>
              <a:t>24.09.2019</a:t>
            </a:r>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9E82CC3C-1DC0-4FDA-9590-6CC506AB67F8}" type="slidenum">
              <a:rPr lang="de-DE" smtClean="0"/>
              <a:pPr/>
              <a:t>‹Nr.›</a:t>
            </a:fld>
            <a:endParaRPr lang="de-DE" dirty="0"/>
          </a:p>
        </p:txBody>
      </p:sp>
      <p:sp>
        <p:nvSpPr>
          <p:cNvPr id="6" name="Textplatzhalter 7"/>
          <p:cNvSpPr>
            <a:spLocks noGrp="1"/>
          </p:cNvSpPr>
          <p:nvPr>
            <p:ph type="body" sz="quarter" idx="13" hasCustomPrompt="1"/>
          </p:nvPr>
        </p:nvSpPr>
        <p:spPr>
          <a:xfrm>
            <a:off x="468000" y="716400"/>
            <a:ext cx="8208000" cy="276225"/>
          </a:xfrm>
        </p:spPr>
        <p:txBody>
          <a:bodyPr lIns="0" tIns="0" rIns="0" bIns="0"/>
          <a:lstStyle>
            <a:lvl1pPr marL="0" indent="0">
              <a:buNone/>
              <a:defRPr sz="1800" baseline="0"/>
            </a:lvl1pPr>
          </a:lstStyle>
          <a:p>
            <a:pPr lvl="0"/>
            <a:r>
              <a:rPr lang="de-DE" dirty="0" smtClean="0"/>
              <a:t>Untertitel durch Klicken bearbeiten</a:t>
            </a:r>
          </a:p>
        </p:txBody>
      </p:sp>
      <p:sp>
        <p:nvSpPr>
          <p:cNvPr id="8" name="Bildplatzhalter 7"/>
          <p:cNvSpPr>
            <a:spLocks noGrp="1" noChangeAspect="1"/>
          </p:cNvSpPr>
          <p:nvPr>
            <p:ph type="pic" sz="quarter" idx="14"/>
          </p:nvPr>
        </p:nvSpPr>
        <p:spPr>
          <a:xfrm>
            <a:off x="1022226" y="1587600"/>
            <a:ext cx="1440000" cy="1440000"/>
          </a:xfrm>
          <a:prstGeom prst="ellipse">
            <a:avLst/>
          </a:prstGeom>
          <a:solidFill>
            <a:schemeClr val="bg1">
              <a:lumMod val="95000"/>
            </a:schemeClr>
          </a:solidFill>
        </p:spPr>
        <p:txBody>
          <a:bodyPr tIns="0"/>
          <a:lstStyle>
            <a:lvl1pPr marL="0" indent="0" algn="ctr">
              <a:buNone/>
              <a:defRPr sz="1200"/>
            </a:lvl1pPr>
          </a:lstStyle>
          <a:p>
            <a:r>
              <a:rPr lang="de-DE" smtClean="0"/>
              <a:t>Bild durch Klicken auf Symbol hinzufügen</a:t>
            </a:r>
            <a:endParaRPr lang="en-US"/>
          </a:p>
        </p:txBody>
      </p:sp>
      <p:sp>
        <p:nvSpPr>
          <p:cNvPr id="11" name="Textplatzhalter 10"/>
          <p:cNvSpPr>
            <a:spLocks noGrp="1"/>
          </p:cNvSpPr>
          <p:nvPr>
            <p:ph type="body" sz="quarter" idx="15" hasCustomPrompt="1"/>
          </p:nvPr>
        </p:nvSpPr>
        <p:spPr>
          <a:xfrm>
            <a:off x="720000" y="3214800"/>
            <a:ext cx="2160000" cy="252000"/>
          </a:xfrm>
        </p:spPr>
        <p:txBody>
          <a:bodyPr/>
          <a:lstStyle>
            <a:lvl1pPr marL="0" indent="0">
              <a:buNone/>
              <a:defRPr sz="1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Name</a:t>
            </a:r>
          </a:p>
        </p:txBody>
      </p:sp>
      <p:sp>
        <p:nvSpPr>
          <p:cNvPr id="12" name="Textplatzhalter 10"/>
          <p:cNvSpPr>
            <a:spLocks noGrp="1"/>
          </p:cNvSpPr>
          <p:nvPr>
            <p:ph type="body" sz="quarter" idx="16" hasCustomPrompt="1"/>
          </p:nvPr>
        </p:nvSpPr>
        <p:spPr>
          <a:xfrm>
            <a:off x="720000" y="3600000"/>
            <a:ext cx="2160000" cy="1194250"/>
          </a:xfrm>
        </p:spPr>
        <p:txBody>
          <a:bodyPr/>
          <a:lstStyle>
            <a:lvl1pPr marL="0" indent="0">
              <a:spcBef>
                <a:spcPts val="1200"/>
              </a:spcBef>
              <a:buNone/>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Institut und Professur</a:t>
            </a:r>
          </a:p>
        </p:txBody>
      </p:sp>
      <p:sp>
        <p:nvSpPr>
          <p:cNvPr id="13" name="Rechteck 12"/>
          <p:cNvSpPr/>
          <p:nvPr userDrawn="1"/>
        </p:nvSpPr>
        <p:spPr>
          <a:xfrm>
            <a:off x="3318957" y="2315784"/>
            <a:ext cx="2520000" cy="27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Bildplatzhalter 7"/>
          <p:cNvSpPr>
            <a:spLocks noGrp="1" noChangeAspect="1"/>
          </p:cNvSpPr>
          <p:nvPr>
            <p:ph type="pic" sz="quarter" idx="17"/>
          </p:nvPr>
        </p:nvSpPr>
        <p:spPr>
          <a:xfrm>
            <a:off x="3858957" y="1587600"/>
            <a:ext cx="1440000" cy="1440000"/>
          </a:xfrm>
          <a:prstGeom prst="ellipse">
            <a:avLst/>
          </a:prstGeom>
          <a:solidFill>
            <a:schemeClr val="bg1">
              <a:lumMod val="95000"/>
            </a:schemeClr>
          </a:solidFill>
        </p:spPr>
        <p:txBody>
          <a:bodyPr tIns="0"/>
          <a:lstStyle>
            <a:lvl1pPr marL="0" indent="0" algn="ctr">
              <a:buNone/>
              <a:defRPr sz="1200"/>
            </a:lvl1pPr>
          </a:lstStyle>
          <a:p>
            <a:r>
              <a:rPr lang="de-DE" smtClean="0"/>
              <a:t>Bild durch Klicken auf Symbol hinzufügen</a:t>
            </a:r>
            <a:endParaRPr lang="en-US"/>
          </a:p>
        </p:txBody>
      </p:sp>
      <p:sp>
        <p:nvSpPr>
          <p:cNvPr id="15" name="Textplatzhalter 10"/>
          <p:cNvSpPr>
            <a:spLocks noGrp="1"/>
          </p:cNvSpPr>
          <p:nvPr>
            <p:ph type="body" sz="quarter" idx="18" hasCustomPrompt="1"/>
          </p:nvPr>
        </p:nvSpPr>
        <p:spPr>
          <a:xfrm>
            <a:off x="3556731" y="3214800"/>
            <a:ext cx="2160000" cy="252000"/>
          </a:xfrm>
        </p:spPr>
        <p:txBody>
          <a:bodyPr/>
          <a:lstStyle>
            <a:lvl1pPr marL="0" indent="0">
              <a:buNone/>
              <a:defRPr sz="1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Name</a:t>
            </a:r>
          </a:p>
        </p:txBody>
      </p:sp>
      <p:sp>
        <p:nvSpPr>
          <p:cNvPr id="16" name="Textplatzhalter 10"/>
          <p:cNvSpPr>
            <a:spLocks noGrp="1"/>
          </p:cNvSpPr>
          <p:nvPr>
            <p:ph type="body" sz="quarter" idx="19" hasCustomPrompt="1"/>
          </p:nvPr>
        </p:nvSpPr>
        <p:spPr>
          <a:xfrm>
            <a:off x="3556731" y="3600000"/>
            <a:ext cx="2160000" cy="1194250"/>
          </a:xfrm>
        </p:spPr>
        <p:txBody>
          <a:bodyPr/>
          <a:lstStyle>
            <a:lvl1pPr marL="0" indent="0">
              <a:spcBef>
                <a:spcPts val="1200"/>
              </a:spcBef>
              <a:buNone/>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Institut und Professur</a:t>
            </a:r>
          </a:p>
        </p:txBody>
      </p:sp>
      <p:sp>
        <p:nvSpPr>
          <p:cNvPr id="17" name="Rechteck 16"/>
          <p:cNvSpPr/>
          <p:nvPr userDrawn="1"/>
        </p:nvSpPr>
        <p:spPr>
          <a:xfrm>
            <a:off x="6155688" y="2315784"/>
            <a:ext cx="2520000" cy="27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Bildplatzhalter 7"/>
          <p:cNvSpPr>
            <a:spLocks noGrp="1" noChangeAspect="1"/>
          </p:cNvSpPr>
          <p:nvPr>
            <p:ph type="pic" sz="quarter" idx="20"/>
          </p:nvPr>
        </p:nvSpPr>
        <p:spPr>
          <a:xfrm>
            <a:off x="6695688" y="1587600"/>
            <a:ext cx="1440000" cy="1440000"/>
          </a:xfrm>
          <a:prstGeom prst="ellipse">
            <a:avLst/>
          </a:prstGeom>
          <a:solidFill>
            <a:schemeClr val="bg1">
              <a:lumMod val="95000"/>
            </a:schemeClr>
          </a:solidFill>
        </p:spPr>
        <p:txBody>
          <a:bodyPr tIns="0"/>
          <a:lstStyle>
            <a:lvl1pPr marL="0" indent="0" algn="ctr">
              <a:buNone/>
              <a:defRPr sz="1200"/>
            </a:lvl1pPr>
          </a:lstStyle>
          <a:p>
            <a:r>
              <a:rPr lang="de-DE" smtClean="0"/>
              <a:t>Bild durch Klicken auf Symbol hinzufügen</a:t>
            </a:r>
            <a:endParaRPr lang="en-US"/>
          </a:p>
        </p:txBody>
      </p:sp>
      <p:sp>
        <p:nvSpPr>
          <p:cNvPr id="19" name="Textplatzhalter 10"/>
          <p:cNvSpPr>
            <a:spLocks noGrp="1"/>
          </p:cNvSpPr>
          <p:nvPr>
            <p:ph type="body" sz="quarter" idx="21" hasCustomPrompt="1"/>
          </p:nvPr>
        </p:nvSpPr>
        <p:spPr>
          <a:xfrm>
            <a:off x="6393462" y="3214800"/>
            <a:ext cx="2160000" cy="252000"/>
          </a:xfrm>
        </p:spPr>
        <p:txBody>
          <a:bodyPr/>
          <a:lstStyle>
            <a:lvl1pPr marL="0" indent="0">
              <a:buNone/>
              <a:defRPr sz="1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Name</a:t>
            </a:r>
          </a:p>
        </p:txBody>
      </p:sp>
      <p:sp>
        <p:nvSpPr>
          <p:cNvPr id="20" name="Textplatzhalter 10"/>
          <p:cNvSpPr>
            <a:spLocks noGrp="1"/>
          </p:cNvSpPr>
          <p:nvPr>
            <p:ph type="body" sz="quarter" idx="22" hasCustomPrompt="1"/>
          </p:nvPr>
        </p:nvSpPr>
        <p:spPr>
          <a:xfrm>
            <a:off x="6393462" y="3600000"/>
            <a:ext cx="2160000" cy="1194250"/>
          </a:xfrm>
        </p:spPr>
        <p:txBody>
          <a:bodyPr/>
          <a:lstStyle>
            <a:lvl1pPr marL="0" indent="0">
              <a:spcBef>
                <a:spcPts val="1200"/>
              </a:spcBef>
              <a:buNone/>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Institut und Professur</a:t>
            </a:r>
          </a:p>
        </p:txBody>
      </p:sp>
      <p:sp>
        <p:nvSpPr>
          <p:cNvPr id="7" name="Titel 6"/>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59780977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Personen">
    <p:spTree>
      <p:nvGrpSpPr>
        <p:cNvPr id="1" name=""/>
        <p:cNvGrpSpPr/>
        <p:nvPr/>
      </p:nvGrpSpPr>
      <p:grpSpPr>
        <a:xfrm>
          <a:off x="0" y="0"/>
          <a:ext cx="0" cy="0"/>
          <a:chOff x="0" y="0"/>
          <a:chExt cx="0" cy="0"/>
        </a:xfrm>
      </p:grpSpPr>
      <p:sp>
        <p:nvSpPr>
          <p:cNvPr id="9" name="Rechteck 8"/>
          <p:cNvSpPr/>
          <p:nvPr userDrawn="1"/>
        </p:nvSpPr>
        <p:spPr>
          <a:xfrm>
            <a:off x="482226" y="2315783"/>
            <a:ext cx="2016000" cy="27737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Datumsplatzhalter 2"/>
          <p:cNvSpPr>
            <a:spLocks noGrp="1"/>
          </p:cNvSpPr>
          <p:nvPr>
            <p:ph type="dt" sz="half" idx="10"/>
          </p:nvPr>
        </p:nvSpPr>
        <p:spPr/>
        <p:txBody>
          <a:bodyPr/>
          <a:lstStyle/>
          <a:p>
            <a:r>
              <a:rPr lang="de-DE" smtClean="0"/>
              <a:t>24.09.2019</a:t>
            </a:r>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9E82CC3C-1DC0-4FDA-9590-6CC506AB67F8}" type="slidenum">
              <a:rPr lang="de-DE" smtClean="0"/>
              <a:pPr/>
              <a:t>‹Nr.›</a:t>
            </a:fld>
            <a:endParaRPr lang="de-DE" dirty="0"/>
          </a:p>
        </p:txBody>
      </p:sp>
      <p:sp>
        <p:nvSpPr>
          <p:cNvPr id="6" name="Textplatzhalter 7"/>
          <p:cNvSpPr>
            <a:spLocks noGrp="1"/>
          </p:cNvSpPr>
          <p:nvPr>
            <p:ph type="body" sz="quarter" idx="13" hasCustomPrompt="1"/>
          </p:nvPr>
        </p:nvSpPr>
        <p:spPr>
          <a:xfrm>
            <a:off x="468000" y="716400"/>
            <a:ext cx="8208000" cy="276225"/>
          </a:xfrm>
        </p:spPr>
        <p:txBody>
          <a:bodyPr lIns="0" tIns="0" rIns="0" bIns="0"/>
          <a:lstStyle>
            <a:lvl1pPr marL="0" indent="0">
              <a:buNone/>
              <a:defRPr sz="1800" baseline="0"/>
            </a:lvl1pPr>
          </a:lstStyle>
          <a:p>
            <a:pPr lvl="0"/>
            <a:r>
              <a:rPr lang="de-DE" dirty="0" smtClean="0"/>
              <a:t>Untertitel durch Klicken bearbeiten</a:t>
            </a:r>
          </a:p>
        </p:txBody>
      </p:sp>
      <p:sp>
        <p:nvSpPr>
          <p:cNvPr id="8" name="Bildplatzhalter 7"/>
          <p:cNvSpPr>
            <a:spLocks noGrp="1" noChangeAspect="1"/>
          </p:cNvSpPr>
          <p:nvPr>
            <p:ph type="pic" sz="quarter" idx="14"/>
          </p:nvPr>
        </p:nvSpPr>
        <p:spPr>
          <a:xfrm>
            <a:off x="840865" y="1587600"/>
            <a:ext cx="1298723" cy="1298723"/>
          </a:xfrm>
          <a:prstGeom prst="ellipse">
            <a:avLst/>
          </a:prstGeom>
          <a:solidFill>
            <a:schemeClr val="bg1">
              <a:lumMod val="95000"/>
            </a:schemeClr>
          </a:solidFill>
        </p:spPr>
        <p:txBody>
          <a:bodyPr tIns="0"/>
          <a:lstStyle>
            <a:lvl1pPr marL="0" indent="0" algn="ctr">
              <a:buNone/>
              <a:defRPr sz="1200"/>
            </a:lvl1pPr>
          </a:lstStyle>
          <a:p>
            <a:r>
              <a:rPr lang="de-DE" smtClean="0"/>
              <a:t>Bild durch Klicken auf Symbol hinzufügen</a:t>
            </a:r>
            <a:endParaRPr lang="en-US"/>
          </a:p>
        </p:txBody>
      </p:sp>
      <p:sp>
        <p:nvSpPr>
          <p:cNvPr id="11" name="Textplatzhalter 10"/>
          <p:cNvSpPr>
            <a:spLocks noGrp="1"/>
          </p:cNvSpPr>
          <p:nvPr>
            <p:ph type="body" sz="quarter" idx="15" hasCustomPrompt="1"/>
          </p:nvPr>
        </p:nvSpPr>
        <p:spPr>
          <a:xfrm>
            <a:off x="720000" y="3214799"/>
            <a:ext cx="1624994" cy="407775"/>
          </a:xfrm>
        </p:spPr>
        <p:txBody>
          <a:bodyPr/>
          <a:lstStyle>
            <a:lvl1pPr marL="0" indent="0">
              <a:buNone/>
              <a:defRPr sz="1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Name</a:t>
            </a:r>
          </a:p>
        </p:txBody>
      </p:sp>
      <p:sp>
        <p:nvSpPr>
          <p:cNvPr id="12" name="Textplatzhalter 10"/>
          <p:cNvSpPr>
            <a:spLocks noGrp="1"/>
          </p:cNvSpPr>
          <p:nvPr>
            <p:ph type="body" sz="quarter" idx="16" hasCustomPrompt="1"/>
          </p:nvPr>
        </p:nvSpPr>
        <p:spPr>
          <a:xfrm>
            <a:off x="720000" y="3809772"/>
            <a:ext cx="1624994" cy="1135960"/>
          </a:xfrm>
        </p:spPr>
        <p:txBody>
          <a:bodyPr/>
          <a:lstStyle>
            <a:lvl1pPr marL="0" indent="0">
              <a:spcBef>
                <a:spcPts val="1200"/>
              </a:spcBef>
              <a:buNone/>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Institut und Professur</a:t>
            </a:r>
          </a:p>
        </p:txBody>
      </p:sp>
      <p:sp>
        <p:nvSpPr>
          <p:cNvPr id="24" name="Rechteck 23"/>
          <p:cNvSpPr/>
          <p:nvPr userDrawn="1"/>
        </p:nvSpPr>
        <p:spPr>
          <a:xfrm>
            <a:off x="2545454" y="2315783"/>
            <a:ext cx="2016000" cy="27737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Bildplatzhalter 7"/>
          <p:cNvSpPr>
            <a:spLocks noGrp="1" noChangeAspect="1"/>
          </p:cNvSpPr>
          <p:nvPr>
            <p:ph type="pic" sz="quarter" idx="17"/>
          </p:nvPr>
        </p:nvSpPr>
        <p:spPr>
          <a:xfrm>
            <a:off x="2904093" y="1587600"/>
            <a:ext cx="1298723" cy="1298723"/>
          </a:xfrm>
          <a:prstGeom prst="ellipse">
            <a:avLst/>
          </a:prstGeom>
          <a:solidFill>
            <a:schemeClr val="bg1">
              <a:lumMod val="95000"/>
            </a:schemeClr>
          </a:solidFill>
        </p:spPr>
        <p:txBody>
          <a:bodyPr tIns="0"/>
          <a:lstStyle>
            <a:lvl1pPr marL="0" indent="0" algn="ctr">
              <a:buNone/>
              <a:defRPr sz="1200"/>
            </a:lvl1pPr>
          </a:lstStyle>
          <a:p>
            <a:r>
              <a:rPr lang="de-DE" smtClean="0"/>
              <a:t>Bild durch Klicken auf Symbol hinzufügen</a:t>
            </a:r>
            <a:endParaRPr lang="en-US"/>
          </a:p>
        </p:txBody>
      </p:sp>
      <p:sp>
        <p:nvSpPr>
          <p:cNvPr id="26" name="Textplatzhalter 10"/>
          <p:cNvSpPr>
            <a:spLocks noGrp="1"/>
          </p:cNvSpPr>
          <p:nvPr>
            <p:ph type="body" sz="quarter" idx="18" hasCustomPrompt="1"/>
          </p:nvPr>
        </p:nvSpPr>
        <p:spPr>
          <a:xfrm>
            <a:off x="2779437" y="3214799"/>
            <a:ext cx="1624994" cy="407775"/>
          </a:xfrm>
        </p:spPr>
        <p:txBody>
          <a:bodyPr/>
          <a:lstStyle>
            <a:lvl1pPr marL="0" indent="0">
              <a:buNone/>
              <a:defRPr sz="1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Name</a:t>
            </a:r>
          </a:p>
        </p:txBody>
      </p:sp>
      <p:sp>
        <p:nvSpPr>
          <p:cNvPr id="27" name="Textplatzhalter 10"/>
          <p:cNvSpPr>
            <a:spLocks noGrp="1"/>
          </p:cNvSpPr>
          <p:nvPr>
            <p:ph type="body" sz="quarter" idx="19" hasCustomPrompt="1"/>
          </p:nvPr>
        </p:nvSpPr>
        <p:spPr>
          <a:xfrm>
            <a:off x="2779437" y="3809772"/>
            <a:ext cx="1624994" cy="1135960"/>
          </a:xfrm>
        </p:spPr>
        <p:txBody>
          <a:bodyPr/>
          <a:lstStyle>
            <a:lvl1pPr marL="0" indent="0">
              <a:spcBef>
                <a:spcPts val="1200"/>
              </a:spcBef>
              <a:buNone/>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Institut und Professur</a:t>
            </a:r>
          </a:p>
        </p:txBody>
      </p:sp>
      <p:sp>
        <p:nvSpPr>
          <p:cNvPr id="28" name="Rechteck 27"/>
          <p:cNvSpPr/>
          <p:nvPr userDrawn="1"/>
        </p:nvSpPr>
        <p:spPr>
          <a:xfrm>
            <a:off x="4608682" y="2315783"/>
            <a:ext cx="2016000" cy="27737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 name="Bildplatzhalter 7"/>
          <p:cNvSpPr>
            <a:spLocks noGrp="1" noChangeAspect="1"/>
          </p:cNvSpPr>
          <p:nvPr>
            <p:ph type="pic" sz="quarter" idx="20"/>
          </p:nvPr>
        </p:nvSpPr>
        <p:spPr>
          <a:xfrm>
            <a:off x="4967321" y="1587600"/>
            <a:ext cx="1298723" cy="1298723"/>
          </a:xfrm>
          <a:prstGeom prst="ellipse">
            <a:avLst/>
          </a:prstGeom>
          <a:solidFill>
            <a:schemeClr val="bg1">
              <a:lumMod val="95000"/>
            </a:schemeClr>
          </a:solidFill>
        </p:spPr>
        <p:txBody>
          <a:bodyPr tIns="0"/>
          <a:lstStyle>
            <a:lvl1pPr marL="0" indent="0" algn="ctr">
              <a:buNone/>
              <a:defRPr sz="1200"/>
            </a:lvl1pPr>
          </a:lstStyle>
          <a:p>
            <a:r>
              <a:rPr lang="de-DE" smtClean="0"/>
              <a:t>Bild durch Klicken auf Symbol hinzufügen</a:t>
            </a:r>
            <a:endParaRPr lang="en-US"/>
          </a:p>
        </p:txBody>
      </p:sp>
      <p:sp>
        <p:nvSpPr>
          <p:cNvPr id="30" name="Textplatzhalter 10"/>
          <p:cNvSpPr>
            <a:spLocks noGrp="1"/>
          </p:cNvSpPr>
          <p:nvPr>
            <p:ph type="body" sz="quarter" idx="21" hasCustomPrompt="1"/>
          </p:nvPr>
        </p:nvSpPr>
        <p:spPr>
          <a:xfrm>
            <a:off x="4844560" y="3214799"/>
            <a:ext cx="1624994" cy="407775"/>
          </a:xfrm>
        </p:spPr>
        <p:txBody>
          <a:bodyPr/>
          <a:lstStyle>
            <a:lvl1pPr marL="0" indent="0">
              <a:buNone/>
              <a:defRPr sz="1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Name</a:t>
            </a:r>
          </a:p>
        </p:txBody>
      </p:sp>
      <p:sp>
        <p:nvSpPr>
          <p:cNvPr id="31" name="Textplatzhalter 10"/>
          <p:cNvSpPr>
            <a:spLocks noGrp="1"/>
          </p:cNvSpPr>
          <p:nvPr>
            <p:ph type="body" sz="quarter" idx="22" hasCustomPrompt="1"/>
          </p:nvPr>
        </p:nvSpPr>
        <p:spPr>
          <a:xfrm>
            <a:off x="4844560" y="3809772"/>
            <a:ext cx="1624994" cy="1135960"/>
          </a:xfrm>
        </p:spPr>
        <p:txBody>
          <a:bodyPr/>
          <a:lstStyle>
            <a:lvl1pPr marL="0" indent="0">
              <a:spcBef>
                <a:spcPts val="1200"/>
              </a:spcBef>
              <a:buNone/>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Institut und Professur</a:t>
            </a:r>
          </a:p>
        </p:txBody>
      </p:sp>
      <p:sp>
        <p:nvSpPr>
          <p:cNvPr id="32" name="Rechteck 31"/>
          <p:cNvSpPr/>
          <p:nvPr userDrawn="1"/>
        </p:nvSpPr>
        <p:spPr>
          <a:xfrm>
            <a:off x="6671909" y="2315783"/>
            <a:ext cx="2016000" cy="27737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3" name="Bildplatzhalter 7"/>
          <p:cNvSpPr>
            <a:spLocks noGrp="1" noChangeAspect="1"/>
          </p:cNvSpPr>
          <p:nvPr>
            <p:ph type="pic" sz="quarter" idx="23"/>
          </p:nvPr>
        </p:nvSpPr>
        <p:spPr>
          <a:xfrm>
            <a:off x="7030548" y="1587600"/>
            <a:ext cx="1298723" cy="1298723"/>
          </a:xfrm>
          <a:prstGeom prst="ellipse">
            <a:avLst/>
          </a:prstGeom>
          <a:solidFill>
            <a:schemeClr val="bg1">
              <a:lumMod val="95000"/>
            </a:schemeClr>
          </a:solidFill>
        </p:spPr>
        <p:txBody>
          <a:bodyPr tIns="0"/>
          <a:lstStyle>
            <a:lvl1pPr marL="0" indent="0" algn="ctr">
              <a:buNone/>
              <a:defRPr sz="1200"/>
            </a:lvl1pPr>
          </a:lstStyle>
          <a:p>
            <a:r>
              <a:rPr lang="de-DE" smtClean="0"/>
              <a:t>Bild durch Klicken auf Symbol hinzufügen</a:t>
            </a:r>
            <a:endParaRPr lang="en-US"/>
          </a:p>
        </p:txBody>
      </p:sp>
      <p:sp>
        <p:nvSpPr>
          <p:cNvPr id="34" name="Textplatzhalter 10"/>
          <p:cNvSpPr>
            <a:spLocks noGrp="1"/>
          </p:cNvSpPr>
          <p:nvPr>
            <p:ph type="body" sz="quarter" idx="24" hasCustomPrompt="1"/>
          </p:nvPr>
        </p:nvSpPr>
        <p:spPr>
          <a:xfrm>
            <a:off x="6909683" y="3214799"/>
            <a:ext cx="1624994" cy="407775"/>
          </a:xfrm>
        </p:spPr>
        <p:txBody>
          <a:bodyPr/>
          <a:lstStyle>
            <a:lvl1pPr marL="0" indent="0">
              <a:buNone/>
              <a:defRPr sz="1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Name</a:t>
            </a:r>
          </a:p>
        </p:txBody>
      </p:sp>
      <p:sp>
        <p:nvSpPr>
          <p:cNvPr id="35" name="Textplatzhalter 10"/>
          <p:cNvSpPr>
            <a:spLocks noGrp="1"/>
          </p:cNvSpPr>
          <p:nvPr>
            <p:ph type="body" sz="quarter" idx="25" hasCustomPrompt="1"/>
          </p:nvPr>
        </p:nvSpPr>
        <p:spPr>
          <a:xfrm>
            <a:off x="6909683" y="3809772"/>
            <a:ext cx="1624994" cy="1135960"/>
          </a:xfrm>
        </p:spPr>
        <p:txBody>
          <a:bodyPr/>
          <a:lstStyle>
            <a:lvl1pPr marL="0" indent="0">
              <a:spcBef>
                <a:spcPts val="1200"/>
              </a:spcBef>
              <a:buNone/>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Institut und Professur</a:t>
            </a:r>
          </a:p>
        </p:txBody>
      </p:sp>
      <p:sp>
        <p:nvSpPr>
          <p:cNvPr id="7" name="Titel 6"/>
          <p:cNvSpPr>
            <a:spLocks noGrp="1"/>
          </p:cNvSpPr>
          <p:nvPr>
            <p:ph type="title"/>
          </p:nvPr>
        </p:nvSpPr>
        <p:spPr/>
        <p:txBody>
          <a:bodyPr/>
          <a:lstStyle/>
          <a:p>
            <a:r>
              <a:rPr lang="de-DE" smtClean="0"/>
              <a:t>Titelmasterformat durch Klicken bearbeiten</a:t>
            </a:r>
            <a:endParaRPr lang="de-DE" dirty="0"/>
          </a:p>
        </p:txBody>
      </p:sp>
    </p:spTree>
    <p:extLst>
      <p:ext uri="{BB962C8B-B14F-4D97-AF65-F5344CB8AC3E}">
        <p14:creationId xmlns:p14="http://schemas.microsoft.com/office/powerpoint/2010/main" val="408497209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e-DE" smtClean="0"/>
              <a:t>24.09.2019</a:t>
            </a:r>
            <a:endParaRPr lang="de-DE" dirty="0"/>
          </a:p>
        </p:txBody>
      </p:sp>
      <p:sp>
        <p:nvSpPr>
          <p:cNvPr id="4" name="Footer Placeholder 3"/>
          <p:cNvSpPr>
            <a:spLocks noGrp="1"/>
          </p:cNvSpPr>
          <p:nvPr>
            <p:ph type="ftr" sz="quarter" idx="11"/>
          </p:nvPr>
        </p:nvSpPr>
        <p:spPr/>
        <p:txBody>
          <a:bodyPr/>
          <a:lstStyle/>
          <a:p>
            <a:endParaRPr lang="de-DE" dirty="0"/>
          </a:p>
        </p:txBody>
      </p:sp>
      <p:sp>
        <p:nvSpPr>
          <p:cNvPr id="5" name="Slide Number Placeholder 4"/>
          <p:cNvSpPr>
            <a:spLocks noGrp="1"/>
          </p:cNvSpPr>
          <p:nvPr>
            <p:ph type="sldNum" sz="quarter" idx="12"/>
          </p:nvPr>
        </p:nvSpPr>
        <p:spPr/>
        <p:txBody>
          <a:bodyPr/>
          <a:lstStyle/>
          <a:p>
            <a:fld id="{9E82CC3C-1DC0-4FDA-9590-6CC506AB67F8}" type="slidenum">
              <a:rPr lang="de-DE" smtClean="0"/>
              <a:t>‹Nr.›</a:t>
            </a:fld>
            <a:endParaRPr lang="de-DE" dirty="0"/>
          </a:p>
        </p:txBody>
      </p:sp>
      <p:sp>
        <p:nvSpPr>
          <p:cNvPr id="6" name="Textplatzhalter 7"/>
          <p:cNvSpPr>
            <a:spLocks noGrp="1"/>
          </p:cNvSpPr>
          <p:nvPr>
            <p:ph type="body" sz="quarter" idx="13" hasCustomPrompt="1"/>
          </p:nvPr>
        </p:nvSpPr>
        <p:spPr>
          <a:xfrm>
            <a:off x="468000" y="716400"/>
            <a:ext cx="8208000" cy="276225"/>
          </a:xfrm>
        </p:spPr>
        <p:txBody>
          <a:bodyPr lIns="0" tIns="0" rIns="0" bIns="0"/>
          <a:lstStyle>
            <a:lvl1pPr marL="0" indent="0">
              <a:buNone/>
              <a:defRPr sz="1800" baseline="0"/>
            </a:lvl1pPr>
          </a:lstStyle>
          <a:p>
            <a:pPr lvl="0"/>
            <a:r>
              <a:rPr lang="de-DE" dirty="0" smtClean="0"/>
              <a:t>Untertitel durch Klicken bearbeiten</a:t>
            </a:r>
          </a:p>
        </p:txBody>
      </p:sp>
      <p:sp>
        <p:nvSpPr>
          <p:cNvPr id="7" name="Titel 6"/>
          <p:cNvSpPr>
            <a:spLocks noGrp="1"/>
          </p:cNvSpPr>
          <p:nvPr>
            <p:ph type="title"/>
          </p:nvPr>
        </p:nvSpPr>
        <p:spPr/>
        <p:txBody>
          <a:bodyPr/>
          <a:lstStyle/>
          <a:p>
            <a:r>
              <a:rPr lang="de-DE" smtClean="0"/>
              <a:t>Titelmasterformat durch Klicken bearbeiten</a:t>
            </a:r>
            <a:endParaRPr lang="de-DE" dirty="0"/>
          </a:p>
        </p:txBody>
      </p:sp>
    </p:spTree>
    <p:extLst>
      <p:ext uri="{BB962C8B-B14F-4D97-AF65-F5344CB8AC3E}">
        <p14:creationId xmlns:p14="http://schemas.microsoft.com/office/powerpoint/2010/main" val="69651256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smtClean="0"/>
              <a:t>24.09.2019</a:t>
            </a:r>
            <a:endParaRPr lang="de-DE" dirty="0"/>
          </a:p>
        </p:txBody>
      </p:sp>
      <p:sp>
        <p:nvSpPr>
          <p:cNvPr id="3" name="Footer Placeholder 2"/>
          <p:cNvSpPr>
            <a:spLocks noGrp="1"/>
          </p:cNvSpPr>
          <p:nvPr>
            <p:ph type="ftr" sz="quarter" idx="11"/>
          </p:nvPr>
        </p:nvSpPr>
        <p:spPr/>
        <p:txBody>
          <a:bodyPr/>
          <a:lstStyle/>
          <a:p>
            <a:endParaRPr lang="de-DE" dirty="0"/>
          </a:p>
        </p:txBody>
      </p:sp>
      <p:sp>
        <p:nvSpPr>
          <p:cNvPr id="4" name="Slide Number Placeholder 3"/>
          <p:cNvSpPr>
            <a:spLocks noGrp="1"/>
          </p:cNvSpPr>
          <p:nvPr>
            <p:ph type="sldNum" sz="quarter" idx="12"/>
          </p:nvPr>
        </p:nvSpPr>
        <p:spPr/>
        <p:txBody>
          <a:bodyPr/>
          <a:lstStyle/>
          <a:p>
            <a:fld id="{9E82CC3C-1DC0-4FDA-9590-6CC506AB67F8}" type="slidenum">
              <a:rPr lang="de-DE" smtClean="0"/>
              <a:t>‹Nr.›</a:t>
            </a:fld>
            <a:endParaRPr lang="de-DE" dirty="0"/>
          </a:p>
        </p:txBody>
      </p:sp>
    </p:spTree>
    <p:extLst>
      <p:ext uri="{BB962C8B-B14F-4D97-AF65-F5344CB8AC3E}">
        <p14:creationId xmlns:p14="http://schemas.microsoft.com/office/powerpoint/2010/main" val="113024922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13" name="Textplatzhalter 10"/>
          <p:cNvSpPr>
            <a:spLocks noGrp="1"/>
          </p:cNvSpPr>
          <p:nvPr>
            <p:ph type="body" sz="quarter" idx="20" hasCustomPrompt="1"/>
          </p:nvPr>
        </p:nvSpPr>
        <p:spPr>
          <a:xfrm>
            <a:off x="2174400" y="4168800"/>
            <a:ext cx="3290054" cy="216000"/>
          </a:xfrm>
        </p:spPr>
        <p:txBody>
          <a:bodyPr/>
          <a:lstStyle>
            <a:lvl1pPr marL="0" indent="0">
              <a:buNone/>
              <a:defRPr sz="1200" b="0">
                <a:solidFill>
                  <a:schemeClr val="tx1">
                    <a:lumMod val="75000"/>
                    <a:lumOff val="2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smtClean="0"/>
              <a:t>Adresse</a:t>
            </a:r>
            <a:endParaRPr lang="de-DE" dirty="0" smtClean="0"/>
          </a:p>
        </p:txBody>
      </p:sp>
      <p:sp>
        <p:nvSpPr>
          <p:cNvPr id="6" name="Bildplatzhalter 7"/>
          <p:cNvSpPr>
            <a:spLocks noGrp="1" noChangeAspect="1"/>
          </p:cNvSpPr>
          <p:nvPr>
            <p:ph type="pic" sz="quarter" idx="14"/>
          </p:nvPr>
        </p:nvSpPr>
        <p:spPr>
          <a:xfrm>
            <a:off x="410400" y="2124000"/>
            <a:ext cx="1440000" cy="1440000"/>
          </a:xfrm>
          <a:prstGeom prst="ellipse">
            <a:avLst/>
          </a:prstGeom>
          <a:solidFill>
            <a:schemeClr val="bg1">
              <a:lumMod val="95000"/>
            </a:schemeClr>
          </a:solidFill>
        </p:spPr>
        <p:txBody>
          <a:bodyPr tIns="0"/>
          <a:lstStyle>
            <a:lvl1pPr marL="0" indent="0" algn="ctr">
              <a:buNone/>
              <a:defRPr sz="1200"/>
            </a:lvl1pPr>
          </a:lstStyle>
          <a:p>
            <a:r>
              <a:rPr lang="de-DE" smtClean="0"/>
              <a:t>Bild durch Klicken auf Symbol hinzufügen</a:t>
            </a:r>
            <a:endParaRPr lang="en-US"/>
          </a:p>
        </p:txBody>
      </p:sp>
      <p:sp>
        <p:nvSpPr>
          <p:cNvPr id="7" name="Textplatzhalter 10"/>
          <p:cNvSpPr>
            <a:spLocks noGrp="1"/>
          </p:cNvSpPr>
          <p:nvPr>
            <p:ph type="body" sz="quarter" idx="15" hasCustomPrompt="1"/>
          </p:nvPr>
        </p:nvSpPr>
        <p:spPr>
          <a:xfrm>
            <a:off x="2174400" y="2325600"/>
            <a:ext cx="3290054" cy="216000"/>
          </a:xfrm>
        </p:spPr>
        <p:txBody>
          <a:bodyPr/>
          <a:lstStyle>
            <a:lvl1pPr marL="0" indent="0">
              <a:buNone/>
              <a:defRPr sz="1200" b="1">
                <a:solidFill>
                  <a:schemeClr val="tx1">
                    <a:lumMod val="75000"/>
                    <a:lumOff val="2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Name</a:t>
            </a:r>
          </a:p>
        </p:txBody>
      </p:sp>
      <p:sp>
        <p:nvSpPr>
          <p:cNvPr id="9" name="Textfeld 8"/>
          <p:cNvSpPr txBox="1"/>
          <p:nvPr userDrawn="1"/>
        </p:nvSpPr>
        <p:spPr>
          <a:xfrm>
            <a:off x="2174400" y="2757600"/>
            <a:ext cx="2211862" cy="808916"/>
          </a:xfrm>
          <a:prstGeom prst="rect">
            <a:avLst/>
          </a:prstGeom>
        </p:spPr>
        <p:txBody>
          <a:bodyPr vert="horz" lIns="0" tIns="0" rIns="0" bIns="0" rtlCol="0">
            <a:noAutofit/>
          </a:bodyPr>
          <a:lstStyle>
            <a:lvl1pPr lvl="0" indent="0" defTabSz="685800">
              <a:lnSpc>
                <a:spcPct val="120000"/>
              </a:lnSpc>
              <a:spcBef>
                <a:spcPts val="750"/>
              </a:spcBef>
              <a:buClr>
                <a:schemeClr val="accent2"/>
              </a:buClr>
              <a:buFont typeface="Arial" panose="020B0604020202020204" pitchFamily="34" charset="0"/>
              <a:buNone/>
              <a:defRPr sz="1200" b="0">
                <a:solidFill>
                  <a:schemeClr val="tx1">
                    <a:lumMod val="75000"/>
                    <a:lumOff val="25000"/>
                  </a:schemeClr>
                </a:solidFill>
              </a:defRPr>
            </a:lvl1pPr>
            <a:lvl2pPr marL="449263" indent="-273050" defTabSz="685800">
              <a:lnSpc>
                <a:spcPct val="120000"/>
              </a:lnSpc>
              <a:spcBef>
                <a:spcPts val="375"/>
              </a:spcBef>
              <a:buFont typeface="Arial" panose="020B0604020202020204" pitchFamily="34" charset="0"/>
              <a:buChar char="–"/>
              <a:defRPr sz="1800">
                <a:solidFill>
                  <a:schemeClr val="bg1"/>
                </a:solidFill>
              </a:defRPr>
            </a:lvl2pPr>
            <a:lvl3pPr marL="715963" indent="-266700" defTabSz="685800">
              <a:lnSpc>
                <a:spcPct val="120000"/>
              </a:lnSpc>
              <a:spcBef>
                <a:spcPts val="375"/>
              </a:spcBef>
              <a:buFont typeface="Arial" panose="020B0604020202020204" pitchFamily="34" charset="0"/>
              <a:buChar char="–"/>
              <a:defRPr sz="1800">
                <a:solidFill>
                  <a:schemeClr val="bg1"/>
                </a:solidFill>
              </a:defRPr>
            </a:lvl3pPr>
            <a:lvl4pPr marL="987425" indent="-271463" defTabSz="685800">
              <a:lnSpc>
                <a:spcPct val="120000"/>
              </a:lnSpc>
              <a:spcBef>
                <a:spcPts val="375"/>
              </a:spcBef>
              <a:buFont typeface="Arial" panose="020B0604020202020204" pitchFamily="34" charset="0"/>
              <a:buChar char="–"/>
              <a:defRPr sz="1800">
                <a:solidFill>
                  <a:schemeClr val="bg1"/>
                </a:solidFill>
              </a:defRPr>
            </a:lvl4pPr>
            <a:lvl5pPr marL="1254125" indent="-266700" defTabSz="685800">
              <a:lnSpc>
                <a:spcPct val="120000"/>
              </a:lnSpc>
              <a:spcBef>
                <a:spcPts val="375"/>
              </a:spcBef>
              <a:buFont typeface="Arial" panose="020B0604020202020204" pitchFamily="34" charset="0"/>
              <a:buChar char="–"/>
              <a:defRPr sz="1800">
                <a:solidFill>
                  <a:schemeClr val="bg1"/>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lvl="0">
              <a:spcBef>
                <a:spcPts val="200"/>
              </a:spcBef>
              <a:spcAft>
                <a:spcPts val="0"/>
              </a:spcAft>
              <a:tabLst>
                <a:tab pos="541338" algn="l"/>
              </a:tabLst>
            </a:pPr>
            <a:r>
              <a:rPr lang="de-DE" dirty="0" smtClean="0"/>
              <a:t>E-Mail	</a:t>
            </a:r>
          </a:p>
          <a:p>
            <a:pPr lvl="0">
              <a:spcBef>
                <a:spcPts val="200"/>
              </a:spcBef>
              <a:spcAft>
                <a:spcPts val="0"/>
              </a:spcAft>
              <a:tabLst>
                <a:tab pos="541338" algn="l"/>
              </a:tabLst>
            </a:pPr>
            <a:r>
              <a:rPr lang="de-DE" dirty="0" smtClean="0"/>
              <a:t>Telefon 	+49 (0) 711 685-</a:t>
            </a:r>
          </a:p>
          <a:p>
            <a:pPr marL="0" marR="0" lvl="0" indent="0" algn="l" defTabSz="685800" rtl="0" eaLnBrk="1" fontAlgn="auto" latinLnBrk="0" hangingPunct="1">
              <a:lnSpc>
                <a:spcPct val="120000"/>
              </a:lnSpc>
              <a:spcBef>
                <a:spcPts val="200"/>
              </a:spcBef>
              <a:spcAft>
                <a:spcPts val="0"/>
              </a:spcAft>
              <a:buClr>
                <a:schemeClr val="accent2"/>
              </a:buClr>
              <a:buSzTx/>
              <a:buFont typeface="Arial" panose="020B0604020202020204" pitchFamily="34" charset="0"/>
              <a:buNone/>
              <a:tabLst>
                <a:tab pos="541338" algn="l"/>
              </a:tabLst>
              <a:defRPr/>
            </a:pPr>
            <a:r>
              <a:rPr lang="de-DE" dirty="0" smtClean="0"/>
              <a:t>Fax 	+49 (0) 711 685-</a:t>
            </a:r>
          </a:p>
        </p:txBody>
      </p:sp>
      <p:sp>
        <p:nvSpPr>
          <p:cNvPr id="8" name="Textplatzhalter 10"/>
          <p:cNvSpPr>
            <a:spLocks noGrp="1"/>
          </p:cNvSpPr>
          <p:nvPr>
            <p:ph type="body" sz="quarter" idx="16" hasCustomPrompt="1"/>
          </p:nvPr>
        </p:nvSpPr>
        <p:spPr>
          <a:xfrm>
            <a:off x="3832914" y="3001893"/>
            <a:ext cx="649267" cy="238330"/>
          </a:xfrm>
        </p:spPr>
        <p:txBody>
          <a:bodyPr/>
          <a:lstStyle>
            <a:lvl1pPr marL="0" indent="0">
              <a:buNone/>
              <a:defRPr sz="1200" b="0">
                <a:solidFill>
                  <a:schemeClr val="tx1">
                    <a:lumMod val="75000"/>
                    <a:lumOff val="2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a:t>
            </a:r>
          </a:p>
        </p:txBody>
      </p:sp>
      <p:sp>
        <p:nvSpPr>
          <p:cNvPr id="10" name="Textplatzhalter 10"/>
          <p:cNvSpPr>
            <a:spLocks noGrp="1"/>
          </p:cNvSpPr>
          <p:nvPr>
            <p:ph type="body" sz="quarter" idx="17" hasCustomPrompt="1"/>
          </p:nvPr>
        </p:nvSpPr>
        <p:spPr>
          <a:xfrm>
            <a:off x="3832914" y="3249157"/>
            <a:ext cx="649267" cy="238330"/>
          </a:xfrm>
        </p:spPr>
        <p:txBody>
          <a:bodyPr/>
          <a:lstStyle>
            <a:lvl1pPr marL="0" indent="0">
              <a:buNone/>
              <a:defRPr sz="1200" b="0">
                <a:solidFill>
                  <a:schemeClr val="tx1">
                    <a:lumMod val="75000"/>
                    <a:lumOff val="2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a:t>
            </a:r>
          </a:p>
        </p:txBody>
      </p:sp>
      <p:sp>
        <p:nvSpPr>
          <p:cNvPr id="11" name="Textfeld 10"/>
          <p:cNvSpPr txBox="1"/>
          <p:nvPr userDrawn="1"/>
        </p:nvSpPr>
        <p:spPr>
          <a:xfrm>
            <a:off x="2174400" y="3693600"/>
            <a:ext cx="2500012" cy="218692"/>
          </a:xfrm>
          <a:prstGeom prst="rect">
            <a:avLst/>
          </a:prstGeom>
        </p:spPr>
        <p:txBody>
          <a:bodyPr vert="horz" lIns="0" tIns="0" rIns="0" bIns="0" rtlCol="0">
            <a:noAutofit/>
          </a:bodyPr>
          <a:lstStyle>
            <a:lvl1pPr lvl="0" indent="0" defTabSz="685800">
              <a:lnSpc>
                <a:spcPct val="120000"/>
              </a:lnSpc>
              <a:spcBef>
                <a:spcPts val="750"/>
              </a:spcBef>
              <a:buClr>
                <a:schemeClr val="accent2"/>
              </a:buClr>
              <a:buFont typeface="Arial" panose="020B0604020202020204" pitchFamily="34" charset="0"/>
              <a:buNone/>
              <a:defRPr sz="1200" b="0">
                <a:solidFill>
                  <a:schemeClr val="tx1">
                    <a:lumMod val="75000"/>
                    <a:lumOff val="25000"/>
                  </a:schemeClr>
                </a:solidFill>
              </a:defRPr>
            </a:lvl1pPr>
            <a:lvl2pPr marL="449263" indent="-273050" defTabSz="685800">
              <a:lnSpc>
                <a:spcPct val="120000"/>
              </a:lnSpc>
              <a:spcBef>
                <a:spcPts val="375"/>
              </a:spcBef>
              <a:buFont typeface="Arial" panose="020B0604020202020204" pitchFamily="34" charset="0"/>
              <a:buChar char="–"/>
              <a:defRPr sz="1800">
                <a:solidFill>
                  <a:schemeClr val="bg1"/>
                </a:solidFill>
              </a:defRPr>
            </a:lvl2pPr>
            <a:lvl3pPr marL="715963" indent="-266700" defTabSz="685800">
              <a:lnSpc>
                <a:spcPct val="120000"/>
              </a:lnSpc>
              <a:spcBef>
                <a:spcPts val="375"/>
              </a:spcBef>
              <a:buFont typeface="Arial" panose="020B0604020202020204" pitchFamily="34" charset="0"/>
              <a:buChar char="–"/>
              <a:defRPr sz="1800">
                <a:solidFill>
                  <a:schemeClr val="bg1"/>
                </a:solidFill>
              </a:defRPr>
            </a:lvl3pPr>
            <a:lvl4pPr marL="987425" indent="-271463" defTabSz="685800">
              <a:lnSpc>
                <a:spcPct val="120000"/>
              </a:lnSpc>
              <a:spcBef>
                <a:spcPts val="375"/>
              </a:spcBef>
              <a:buFont typeface="Arial" panose="020B0604020202020204" pitchFamily="34" charset="0"/>
              <a:buChar char="–"/>
              <a:defRPr sz="1800">
                <a:solidFill>
                  <a:schemeClr val="bg1"/>
                </a:solidFill>
              </a:defRPr>
            </a:lvl4pPr>
            <a:lvl5pPr marL="1254125" indent="-266700" defTabSz="685800">
              <a:lnSpc>
                <a:spcPct val="120000"/>
              </a:lnSpc>
              <a:spcBef>
                <a:spcPts val="375"/>
              </a:spcBef>
              <a:buFont typeface="Arial" panose="020B0604020202020204" pitchFamily="34" charset="0"/>
              <a:buChar char="–"/>
              <a:defRPr sz="1800">
                <a:solidFill>
                  <a:schemeClr val="bg1"/>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lvl="0">
              <a:spcBef>
                <a:spcPts val="200"/>
              </a:spcBef>
              <a:spcAft>
                <a:spcPts val="0"/>
              </a:spcAft>
              <a:tabLst>
                <a:tab pos="541338" algn="l"/>
              </a:tabLst>
            </a:pPr>
            <a:r>
              <a:rPr lang="de-DE" smtClean="0"/>
              <a:t>Universität Stuttgart</a:t>
            </a:r>
            <a:endParaRPr lang="de-DE" dirty="0" smtClean="0"/>
          </a:p>
        </p:txBody>
      </p:sp>
      <p:sp>
        <p:nvSpPr>
          <p:cNvPr id="12" name="Textplatzhalter 10"/>
          <p:cNvSpPr>
            <a:spLocks noGrp="1"/>
          </p:cNvSpPr>
          <p:nvPr>
            <p:ph type="body" sz="quarter" idx="18" hasCustomPrompt="1"/>
          </p:nvPr>
        </p:nvSpPr>
        <p:spPr>
          <a:xfrm>
            <a:off x="2174400" y="3912292"/>
            <a:ext cx="3290054" cy="216000"/>
          </a:xfrm>
        </p:spPr>
        <p:txBody>
          <a:bodyPr/>
          <a:lstStyle>
            <a:lvl1pPr marL="0" indent="0">
              <a:buNone/>
              <a:defRPr sz="1200" b="0">
                <a:solidFill>
                  <a:schemeClr val="tx1">
                    <a:lumMod val="75000"/>
                    <a:lumOff val="2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smtClean="0"/>
              <a:t>Abteilung oder Institutsname</a:t>
            </a:r>
            <a:endParaRPr lang="de-DE" dirty="0" smtClean="0"/>
          </a:p>
        </p:txBody>
      </p:sp>
      <p:sp>
        <p:nvSpPr>
          <p:cNvPr id="15" name="Textplatzhalter 10"/>
          <p:cNvSpPr>
            <a:spLocks noGrp="1"/>
          </p:cNvSpPr>
          <p:nvPr>
            <p:ph type="body" sz="quarter" idx="19" hasCustomPrompt="1"/>
          </p:nvPr>
        </p:nvSpPr>
        <p:spPr>
          <a:xfrm>
            <a:off x="2717045" y="2757117"/>
            <a:ext cx="2747409" cy="216000"/>
          </a:xfrm>
        </p:spPr>
        <p:txBody>
          <a:bodyPr/>
          <a:lstStyle>
            <a:lvl1pPr marL="0" indent="0">
              <a:buNone/>
              <a:defRPr sz="1200" b="0">
                <a:solidFill>
                  <a:schemeClr val="tx1">
                    <a:lumMod val="75000"/>
                    <a:lumOff val="2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Adresse eingeben</a:t>
            </a:r>
          </a:p>
        </p:txBody>
      </p:sp>
      <p:sp>
        <p:nvSpPr>
          <p:cNvPr id="16" name="Textfeld 15"/>
          <p:cNvSpPr txBox="1"/>
          <p:nvPr userDrawn="1"/>
        </p:nvSpPr>
        <p:spPr>
          <a:xfrm>
            <a:off x="450000" y="1486800"/>
            <a:ext cx="2160000" cy="324000"/>
          </a:xfrm>
          <a:prstGeom prst="rect">
            <a:avLst/>
          </a:prstGeom>
        </p:spPr>
        <p:txBody>
          <a:bodyPr vert="horz" lIns="0" tIns="0" rIns="0" bIns="0" rtlCol="0">
            <a:noAutofit/>
          </a:bodyPr>
          <a:lstStyle>
            <a:lvl1pPr lvl="0" indent="0" defTabSz="685800">
              <a:lnSpc>
                <a:spcPct val="120000"/>
              </a:lnSpc>
              <a:spcBef>
                <a:spcPts val="750"/>
              </a:spcBef>
              <a:buClr>
                <a:schemeClr val="accent2"/>
              </a:buClr>
              <a:buFont typeface="Arial" panose="020B0604020202020204" pitchFamily="34" charset="0"/>
              <a:buNone/>
              <a:defRPr sz="1200" b="0">
                <a:solidFill>
                  <a:schemeClr val="tx1">
                    <a:lumMod val="75000"/>
                    <a:lumOff val="25000"/>
                  </a:schemeClr>
                </a:solidFill>
              </a:defRPr>
            </a:lvl1pPr>
            <a:lvl2pPr marL="449263" indent="-273050" defTabSz="685800">
              <a:lnSpc>
                <a:spcPct val="120000"/>
              </a:lnSpc>
              <a:spcBef>
                <a:spcPts val="375"/>
              </a:spcBef>
              <a:buFont typeface="Arial" panose="020B0604020202020204" pitchFamily="34" charset="0"/>
              <a:buChar char="–"/>
              <a:defRPr sz="1800">
                <a:solidFill>
                  <a:schemeClr val="bg1"/>
                </a:solidFill>
              </a:defRPr>
            </a:lvl2pPr>
            <a:lvl3pPr marL="715963" indent="-266700" defTabSz="685800">
              <a:lnSpc>
                <a:spcPct val="120000"/>
              </a:lnSpc>
              <a:spcBef>
                <a:spcPts val="375"/>
              </a:spcBef>
              <a:buFont typeface="Arial" panose="020B0604020202020204" pitchFamily="34" charset="0"/>
              <a:buChar char="–"/>
              <a:defRPr sz="1800">
                <a:solidFill>
                  <a:schemeClr val="bg1"/>
                </a:solidFill>
              </a:defRPr>
            </a:lvl3pPr>
            <a:lvl4pPr marL="987425" indent="-271463" defTabSz="685800">
              <a:lnSpc>
                <a:spcPct val="120000"/>
              </a:lnSpc>
              <a:spcBef>
                <a:spcPts val="375"/>
              </a:spcBef>
              <a:buFont typeface="Arial" panose="020B0604020202020204" pitchFamily="34" charset="0"/>
              <a:buChar char="–"/>
              <a:defRPr sz="1800">
                <a:solidFill>
                  <a:schemeClr val="bg1"/>
                </a:solidFill>
              </a:defRPr>
            </a:lvl4pPr>
            <a:lvl5pPr marL="1254125" indent="-266700" defTabSz="685800">
              <a:lnSpc>
                <a:spcPct val="120000"/>
              </a:lnSpc>
              <a:spcBef>
                <a:spcPts val="375"/>
              </a:spcBef>
              <a:buFont typeface="Arial" panose="020B0604020202020204" pitchFamily="34" charset="0"/>
              <a:buChar char="–"/>
              <a:defRPr sz="1800">
                <a:solidFill>
                  <a:schemeClr val="bg1"/>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lvl="0">
              <a:spcBef>
                <a:spcPts val="200"/>
              </a:spcBef>
              <a:spcAft>
                <a:spcPts val="0"/>
              </a:spcAft>
              <a:tabLst>
                <a:tab pos="541338" algn="l"/>
              </a:tabLst>
            </a:pPr>
            <a:r>
              <a:rPr lang="de-DE" sz="2000" b="1" dirty="0" smtClean="0"/>
              <a:t>Vielen Dank!</a:t>
            </a:r>
          </a:p>
        </p:txBody>
      </p:sp>
      <p:pic>
        <p:nvPicPr>
          <p:cNvPr id="14" name="Grafik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800" y="344528"/>
            <a:ext cx="2056867" cy="431998"/>
          </a:xfrm>
          <a:prstGeom prst="rect">
            <a:avLst/>
          </a:prstGeom>
        </p:spPr>
      </p:pic>
    </p:spTree>
    <p:extLst>
      <p:ext uri="{BB962C8B-B14F-4D97-AF65-F5344CB8AC3E}">
        <p14:creationId xmlns:p14="http://schemas.microsoft.com/office/powerpoint/2010/main" val="408969687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Institute">
    <p:spTree>
      <p:nvGrpSpPr>
        <p:cNvPr id="1" name=""/>
        <p:cNvGrpSpPr/>
        <p:nvPr/>
      </p:nvGrpSpPr>
      <p:grpSpPr>
        <a:xfrm>
          <a:off x="0" y="0"/>
          <a:ext cx="0" cy="0"/>
          <a:chOff x="0" y="0"/>
          <a:chExt cx="0" cy="0"/>
        </a:xfrm>
      </p:grpSpPr>
      <p:sp>
        <p:nvSpPr>
          <p:cNvPr id="7" name="Bildplatzhalter 6"/>
          <p:cNvSpPr>
            <a:spLocks noGrp="1"/>
          </p:cNvSpPr>
          <p:nvPr>
            <p:ph type="pic" sz="quarter" idx="14" hasCustomPrompt="1"/>
          </p:nvPr>
        </p:nvSpPr>
        <p:spPr>
          <a:xfrm>
            <a:off x="7253288" y="5256213"/>
            <a:ext cx="1422400" cy="304800"/>
          </a:xfrm>
        </p:spPr>
        <p:txBody>
          <a:bodyPr/>
          <a:lstStyle>
            <a:lvl1pPr marL="0" indent="0">
              <a:buFontTx/>
              <a:buNone/>
              <a:defRPr sz="1100" baseline="0"/>
            </a:lvl1pPr>
          </a:lstStyle>
          <a:p>
            <a:r>
              <a:rPr lang="de-DE" dirty="0" err="1" smtClean="0"/>
              <a:t>Sublogo</a:t>
            </a:r>
            <a:r>
              <a:rPr lang="de-DE" dirty="0" smtClean="0"/>
              <a:t> einfügen</a:t>
            </a:r>
            <a:endParaRPr lang="de-DE" dirty="0"/>
          </a:p>
        </p:txBody>
      </p:sp>
      <p:sp>
        <p:nvSpPr>
          <p:cNvPr id="9" name="Bildplatzhalter 8"/>
          <p:cNvSpPr>
            <a:spLocks noGrp="1"/>
          </p:cNvSpPr>
          <p:nvPr>
            <p:ph type="pic" sz="quarter" idx="10"/>
          </p:nvPr>
        </p:nvSpPr>
        <p:spPr>
          <a:xfrm>
            <a:off x="0" y="1407600"/>
            <a:ext cx="9144000" cy="3681925"/>
          </a:xfrm>
          <a:solidFill>
            <a:schemeClr val="bg1">
              <a:lumMod val="85000"/>
            </a:schemeClr>
          </a:solidFill>
        </p:spPr>
        <p:txBody>
          <a:bodyPr lIns="72000"/>
          <a:lstStyle>
            <a:lvl1pPr marL="0" indent="0">
              <a:buNone/>
              <a:defRPr/>
            </a:lvl1pPr>
          </a:lstStyle>
          <a:p>
            <a:r>
              <a:rPr lang="de-DE" smtClean="0"/>
              <a:t>Bild durch Klicken auf Symbol hinzufügen</a:t>
            </a:r>
            <a:endParaRPr lang="en-US" dirty="0"/>
          </a:p>
        </p:txBody>
      </p:sp>
      <p:pic>
        <p:nvPicPr>
          <p:cNvPr id="11" name="Grafik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800" y="344528"/>
            <a:ext cx="2056867" cy="431998"/>
          </a:xfrm>
          <a:prstGeom prst="rect">
            <a:avLst/>
          </a:prstGeom>
        </p:spPr>
      </p:pic>
      <p:sp>
        <p:nvSpPr>
          <p:cNvPr id="10" name="Textplatzhalter 9"/>
          <p:cNvSpPr>
            <a:spLocks noGrp="1"/>
          </p:cNvSpPr>
          <p:nvPr>
            <p:ph type="body" sz="quarter" idx="13" hasCustomPrompt="1"/>
          </p:nvPr>
        </p:nvSpPr>
        <p:spPr>
          <a:xfrm>
            <a:off x="952451" y="648000"/>
            <a:ext cx="3561913" cy="483423"/>
          </a:xfrm>
        </p:spPr>
        <p:txBody>
          <a:bodyPr/>
          <a:lstStyle>
            <a:lvl1pPr marL="0" indent="0">
              <a:lnSpc>
                <a:spcPct val="100000"/>
              </a:lnSpc>
              <a:buFontTx/>
              <a:buNone/>
              <a:defRPr sz="1200"/>
            </a:lvl1pPr>
          </a:lstStyle>
          <a:p>
            <a:pPr lvl="0"/>
            <a:r>
              <a:rPr lang="de-DE" dirty="0" smtClean="0"/>
              <a:t>Institutsname max. 2-zeilig, bitte hier klicken und überschreiben</a:t>
            </a:r>
            <a:endParaRPr lang="de-DE" dirty="0"/>
          </a:p>
        </p:txBody>
      </p:sp>
      <p:sp>
        <p:nvSpPr>
          <p:cNvPr id="2" name="Title 1"/>
          <p:cNvSpPr>
            <a:spLocks noGrp="1" noChangeAspect="1"/>
          </p:cNvSpPr>
          <p:nvPr>
            <p:ph type="ctrTitle" hasCustomPrompt="1"/>
          </p:nvPr>
        </p:nvSpPr>
        <p:spPr>
          <a:xfrm>
            <a:off x="4970585" y="1004399"/>
            <a:ext cx="3911553" cy="3911553"/>
          </a:xfrm>
          <a:prstGeom prst="ellipse">
            <a:avLst/>
          </a:prstGeom>
          <a:solidFill>
            <a:schemeClr val="accent1"/>
          </a:solidFill>
        </p:spPr>
        <p:txBody>
          <a:bodyPr wrap="none" lIns="0" tIns="0" rIns="0" bIns="1260000" anchor="b" anchorCtr="0">
            <a:noAutofit/>
          </a:bodyPr>
          <a:lstStyle>
            <a:lvl1pPr marL="0" indent="0" algn="l">
              <a:lnSpc>
                <a:spcPct val="90000"/>
              </a:lnSpc>
              <a:defRPr sz="2700" b="1" baseline="0">
                <a:solidFill>
                  <a:schemeClr val="bg1"/>
                </a:solidFill>
              </a:defRPr>
            </a:lvl1pPr>
          </a:lstStyle>
          <a:p>
            <a:r>
              <a:rPr lang="de-DE" dirty="0" smtClean="0"/>
              <a:t>Titel durch Klicken </a:t>
            </a:r>
            <a:br>
              <a:rPr lang="de-DE" dirty="0" smtClean="0"/>
            </a:br>
            <a:r>
              <a:rPr lang="de-DE" dirty="0" smtClean="0"/>
              <a:t>hinzufügen</a:t>
            </a:r>
            <a:endParaRPr lang="de-DE" dirty="0"/>
          </a:p>
        </p:txBody>
      </p:sp>
      <p:sp>
        <p:nvSpPr>
          <p:cNvPr id="3" name="Subtitle 2"/>
          <p:cNvSpPr>
            <a:spLocks noGrp="1"/>
          </p:cNvSpPr>
          <p:nvPr>
            <p:ph type="subTitle" idx="1"/>
          </p:nvPr>
        </p:nvSpPr>
        <p:spPr>
          <a:xfrm>
            <a:off x="5560887" y="3248562"/>
            <a:ext cx="2898507" cy="428400"/>
          </a:xfrm>
        </p:spPr>
        <p:txBody>
          <a:bodyPr lIns="0" tIns="0" rIns="0" bIns="0">
            <a:normAutofit/>
          </a:bodyPr>
          <a:lstStyle>
            <a:lvl1pPr marL="0" indent="0" algn="l">
              <a:lnSpc>
                <a:spcPct val="100000"/>
              </a:lnSpc>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smtClean="0"/>
              <a:t>Formatvorlage des Untertitelmasters durch Klicken bearbeiten</a:t>
            </a:r>
            <a:endParaRPr lang="de-DE" dirty="0"/>
          </a:p>
        </p:txBody>
      </p:sp>
    </p:spTree>
    <p:extLst>
      <p:ext uri="{BB962C8B-B14F-4D97-AF65-F5344CB8AC3E}">
        <p14:creationId xmlns:p14="http://schemas.microsoft.com/office/powerpoint/2010/main" val="75842539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chlussfolie mit blauem Verlauf">
    <p:spTree>
      <p:nvGrpSpPr>
        <p:cNvPr id="1" name=""/>
        <p:cNvGrpSpPr/>
        <p:nvPr/>
      </p:nvGrpSpPr>
      <p:grpSpPr>
        <a:xfrm>
          <a:off x="0" y="0"/>
          <a:ext cx="0" cy="0"/>
          <a:chOff x="0" y="0"/>
          <a:chExt cx="0" cy="0"/>
        </a:xfrm>
      </p:grpSpPr>
      <p:sp>
        <p:nvSpPr>
          <p:cNvPr id="13" name="bk object 16"/>
          <p:cNvSpPr/>
          <p:nvPr userDrawn="1"/>
        </p:nvSpPr>
        <p:spPr>
          <a:xfrm>
            <a:off x="0" y="0"/>
            <a:ext cx="9144000" cy="5715000"/>
          </a:xfrm>
          <a:prstGeom prst="rect">
            <a:avLst/>
          </a:prstGeom>
          <a:blipFill>
            <a:blip r:embed="rId2" cstate="print"/>
            <a:stretch>
              <a:fillRect/>
            </a:stretch>
          </a:blipFill>
        </p:spPr>
        <p:txBody>
          <a:bodyPr wrap="square" lIns="0" tIns="0" rIns="0" bIns="0" rtlCol="0"/>
          <a:lstStyle/>
          <a:p>
            <a:endParaRPr lang="de-DE" dirty="0"/>
          </a:p>
        </p:txBody>
      </p:sp>
      <p:pic>
        <p:nvPicPr>
          <p:cNvPr id="14" name="Grafik 13"/>
          <p:cNvPicPr>
            <a:picLocks noChangeAspect="1"/>
          </p:cNvPicPr>
          <p:nvPr userDrawn="1"/>
        </p:nvPicPr>
        <p:blipFill>
          <a:blip r:embed="rId3">
            <a:biLevel thresh="25000"/>
            <a:extLst>
              <a:ext uri="{28A0092B-C50C-407E-A947-70E740481C1C}">
                <a14:useLocalDpi xmlns:a14="http://schemas.microsoft.com/office/drawing/2010/main" val="0"/>
              </a:ext>
            </a:extLst>
          </a:blip>
          <a:stretch>
            <a:fillRect/>
          </a:stretch>
        </p:blipFill>
        <p:spPr>
          <a:xfrm>
            <a:off x="406800" y="344528"/>
            <a:ext cx="2056867" cy="431998"/>
          </a:xfrm>
          <a:prstGeom prst="rect">
            <a:avLst/>
          </a:prstGeom>
        </p:spPr>
      </p:pic>
      <p:sp>
        <p:nvSpPr>
          <p:cNvPr id="6" name="Bildplatzhalter 7"/>
          <p:cNvSpPr>
            <a:spLocks noGrp="1" noChangeAspect="1"/>
          </p:cNvSpPr>
          <p:nvPr>
            <p:ph type="pic" sz="quarter" idx="14"/>
          </p:nvPr>
        </p:nvSpPr>
        <p:spPr>
          <a:xfrm>
            <a:off x="410400" y="2124000"/>
            <a:ext cx="1440000" cy="1440000"/>
          </a:xfrm>
          <a:prstGeom prst="ellipse">
            <a:avLst/>
          </a:prstGeom>
          <a:solidFill>
            <a:schemeClr val="bg1"/>
          </a:solidFill>
        </p:spPr>
        <p:txBody>
          <a:bodyPr tIns="0"/>
          <a:lstStyle>
            <a:lvl1pPr marL="0" indent="0" algn="ctr">
              <a:buNone/>
              <a:defRPr sz="1200"/>
            </a:lvl1pPr>
          </a:lstStyle>
          <a:p>
            <a:r>
              <a:rPr lang="de-DE" smtClean="0"/>
              <a:t>Bild durch Klicken auf Symbol hinzufügen</a:t>
            </a:r>
            <a:endParaRPr lang="en-US" dirty="0"/>
          </a:p>
        </p:txBody>
      </p:sp>
      <p:sp>
        <p:nvSpPr>
          <p:cNvPr id="7" name="Textplatzhalter 10"/>
          <p:cNvSpPr>
            <a:spLocks noGrp="1"/>
          </p:cNvSpPr>
          <p:nvPr>
            <p:ph type="body" sz="quarter" idx="15" hasCustomPrompt="1"/>
          </p:nvPr>
        </p:nvSpPr>
        <p:spPr>
          <a:xfrm>
            <a:off x="2174400" y="2325600"/>
            <a:ext cx="3290054" cy="216000"/>
          </a:xfrm>
        </p:spPr>
        <p:txBody>
          <a:bodyPr/>
          <a:lstStyle>
            <a:lvl1pPr marL="0" indent="0">
              <a:buNone/>
              <a:defRPr sz="1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Name</a:t>
            </a:r>
          </a:p>
        </p:txBody>
      </p:sp>
      <p:sp>
        <p:nvSpPr>
          <p:cNvPr id="9" name="Textfeld 8"/>
          <p:cNvSpPr txBox="1"/>
          <p:nvPr userDrawn="1"/>
        </p:nvSpPr>
        <p:spPr>
          <a:xfrm>
            <a:off x="2174400" y="2757600"/>
            <a:ext cx="2211862" cy="808916"/>
          </a:xfrm>
          <a:prstGeom prst="rect">
            <a:avLst/>
          </a:prstGeom>
        </p:spPr>
        <p:txBody>
          <a:bodyPr vert="horz" lIns="0" tIns="0" rIns="0" bIns="0" rtlCol="0">
            <a:noAutofit/>
          </a:bodyPr>
          <a:lstStyle>
            <a:lvl1pPr lvl="0" indent="0" defTabSz="685800">
              <a:lnSpc>
                <a:spcPct val="120000"/>
              </a:lnSpc>
              <a:spcBef>
                <a:spcPts val="750"/>
              </a:spcBef>
              <a:buClr>
                <a:schemeClr val="accent2"/>
              </a:buClr>
              <a:buFont typeface="Arial" panose="020B0604020202020204" pitchFamily="34" charset="0"/>
              <a:buNone/>
              <a:defRPr sz="1200" b="0">
                <a:solidFill>
                  <a:schemeClr val="tx1">
                    <a:lumMod val="75000"/>
                    <a:lumOff val="25000"/>
                  </a:schemeClr>
                </a:solidFill>
              </a:defRPr>
            </a:lvl1pPr>
            <a:lvl2pPr marL="449263" indent="-273050" defTabSz="685800">
              <a:lnSpc>
                <a:spcPct val="120000"/>
              </a:lnSpc>
              <a:spcBef>
                <a:spcPts val="375"/>
              </a:spcBef>
              <a:buFont typeface="Arial" panose="020B0604020202020204" pitchFamily="34" charset="0"/>
              <a:buChar char="–"/>
              <a:defRPr sz="1800">
                <a:solidFill>
                  <a:schemeClr val="bg1"/>
                </a:solidFill>
              </a:defRPr>
            </a:lvl2pPr>
            <a:lvl3pPr marL="715963" indent="-266700" defTabSz="685800">
              <a:lnSpc>
                <a:spcPct val="120000"/>
              </a:lnSpc>
              <a:spcBef>
                <a:spcPts val="375"/>
              </a:spcBef>
              <a:buFont typeface="Arial" panose="020B0604020202020204" pitchFamily="34" charset="0"/>
              <a:buChar char="–"/>
              <a:defRPr sz="1800">
                <a:solidFill>
                  <a:schemeClr val="bg1"/>
                </a:solidFill>
              </a:defRPr>
            </a:lvl3pPr>
            <a:lvl4pPr marL="987425" indent="-271463" defTabSz="685800">
              <a:lnSpc>
                <a:spcPct val="120000"/>
              </a:lnSpc>
              <a:spcBef>
                <a:spcPts val="375"/>
              </a:spcBef>
              <a:buFont typeface="Arial" panose="020B0604020202020204" pitchFamily="34" charset="0"/>
              <a:buChar char="–"/>
              <a:defRPr sz="1800">
                <a:solidFill>
                  <a:schemeClr val="bg1"/>
                </a:solidFill>
              </a:defRPr>
            </a:lvl4pPr>
            <a:lvl5pPr marL="1254125" indent="-266700" defTabSz="685800">
              <a:lnSpc>
                <a:spcPct val="120000"/>
              </a:lnSpc>
              <a:spcBef>
                <a:spcPts val="375"/>
              </a:spcBef>
              <a:buFont typeface="Arial" panose="020B0604020202020204" pitchFamily="34" charset="0"/>
              <a:buChar char="–"/>
              <a:defRPr sz="1800">
                <a:solidFill>
                  <a:schemeClr val="bg1"/>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lvl="0">
              <a:spcBef>
                <a:spcPts val="200"/>
              </a:spcBef>
              <a:spcAft>
                <a:spcPts val="0"/>
              </a:spcAft>
              <a:tabLst>
                <a:tab pos="541338" algn="l"/>
              </a:tabLst>
            </a:pPr>
            <a:r>
              <a:rPr lang="de-DE" dirty="0" smtClean="0">
                <a:solidFill>
                  <a:schemeClr val="bg1"/>
                </a:solidFill>
              </a:rPr>
              <a:t>E-Mail	</a:t>
            </a:r>
          </a:p>
          <a:p>
            <a:pPr lvl="0">
              <a:spcBef>
                <a:spcPts val="200"/>
              </a:spcBef>
              <a:spcAft>
                <a:spcPts val="0"/>
              </a:spcAft>
              <a:tabLst>
                <a:tab pos="541338" algn="l"/>
              </a:tabLst>
            </a:pPr>
            <a:r>
              <a:rPr lang="de-DE" dirty="0" smtClean="0">
                <a:solidFill>
                  <a:schemeClr val="bg1"/>
                </a:solidFill>
              </a:rPr>
              <a:t>Telefon 	+49 (0) 711 685-</a:t>
            </a:r>
          </a:p>
          <a:p>
            <a:pPr marL="0" marR="0" lvl="0" indent="0" algn="l" defTabSz="685800" rtl="0" eaLnBrk="1" fontAlgn="auto" latinLnBrk="0" hangingPunct="1">
              <a:lnSpc>
                <a:spcPct val="120000"/>
              </a:lnSpc>
              <a:spcBef>
                <a:spcPts val="200"/>
              </a:spcBef>
              <a:spcAft>
                <a:spcPts val="0"/>
              </a:spcAft>
              <a:buClr>
                <a:schemeClr val="accent2"/>
              </a:buClr>
              <a:buSzTx/>
              <a:buFont typeface="Arial" panose="020B0604020202020204" pitchFamily="34" charset="0"/>
              <a:buNone/>
              <a:tabLst>
                <a:tab pos="541338" algn="l"/>
              </a:tabLst>
              <a:defRPr/>
            </a:pPr>
            <a:r>
              <a:rPr lang="de-DE" dirty="0" smtClean="0">
                <a:solidFill>
                  <a:schemeClr val="bg1"/>
                </a:solidFill>
              </a:rPr>
              <a:t>Fax 	+49 (0) 711 685-</a:t>
            </a:r>
          </a:p>
        </p:txBody>
      </p:sp>
      <p:sp>
        <p:nvSpPr>
          <p:cNvPr id="8" name="Textplatzhalter 10"/>
          <p:cNvSpPr>
            <a:spLocks noGrp="1"/>
          </p:cNvSpPr>
          <p:nvPr>
            <p:ph type="body" sz="quarter" idx="16" hasCustomPrompt="1"/>
          </p:nvPr>
        </p:nvSpPr>
        <p:spPr>
          <a:xfrm>
            <a:off x="3832914" y="3001893"/>
            <a:ext cx="649267" cy="238330"/>
          </a:xfrm>
        </p:spPr>
        <p:txBody>
          <a:bodyPr/>
          <a:lstStyle>
            <a:lvl1pPr marL="0" indent="0">
              <a:buNone/>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a:t>
            </a:r>
          </a:p>
        </p:txBody>
      </p:sp>
      <p:sp>
        <p:nvSpPr>
          <p:cNvPr id="10" name="Textplatzhalter 10"/>
          <p:cNvSpPr>
            <a:spLocks noGrp="1"/>
          </p:cNvSpPr>
          <p:nvPr>
            <p:ph type="body" sz="quarter" idx="17" hasCustomPrompt="1"/>
          </p:nvPr>
        </p:nvSpPr>
        <p:spPr>
          <a:xfrm>
            <a:off x="3832914" y="3249157"/>
            <a:ext cx="649267" cy="238330"/>
          </a:xfrm>
        </p:spPr>
        <p:txBody>
          <a:bodyPr/>
          <a:lstStyle>
            <a:lvl1pPr marL="0" indent="0">
              <a:buNone/>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a:t>
            </a:r>
          </a:p>
        </p:txBody>
      </p:sp>
      <p:sp>
        <p:nvSpPr>
          <p:cNvPr id="11" name="Textfeld 10"/>
          <p:cNvSpPr txBox="1"/>
          <p:nvPr userDrawn="1"/>
        </p:nvSpPr>
        <p:spPr>
          <a:xfrm>
            <a:off x="2174400" y="3693600"/>
            <a:ext cx="2500012" cy="218692"/>
          </a:xfrm>
          <a:prstGeom prst="rect">
            <a:avLst/>
          </a:prstGeom>
        </p:spPr>
        <p:txBody>
          <a:bodyPr vert="horz" lIns="0" tIns="0" rIns="0" bIns="0" rtlCol="0">
            <a:noAutofit/>
          </a:bodyPr>
          <a:lstStyle>
            <a:lvl1pPr lvl="0" indent="0" defTabSz="685800">
              <a:lnSpc>
                <a:spcPct val="120000"/>
              </a:lnSpc>
              <a:spcBef>
                <a:spcPts val="750"/>
              </a:spcBef>
              <a:buClr>
                <a:schemeClr val="accent2"/>
              </a:buClr>
              <a:buFont typeface="Arial" panose="020B0604020202020204" pitchFamily="34" charset="0"/>
              <a:buNone/>
              <a:defRPr sz="1200" b="0">
                <a:solidFill>
                  <a:schemeClr val="tx1">
                    <a:lumMod val="75000"/>
                    <a:lumOff val="25000"/>
                  </a:schemeClr>
                </a:solidFill>
              </a:defRPr>
            </a:lvl1pPr>
            <a:lvl2pPr marL="449263" indent="-273050" defTabSz="685800">
              <a:lnSpc>
                <a:spcPct val="120000"/>
              </a:lnSpc>
              <a:spcBef>
                <a:spcPts val="375"/>
              </a:spcBef>
              <a:buFont typeface="Arial" panose="020B0604020202020204" pitchFamily="34" charset="0"/>
              <a:buChar char="–"/>
              <a:defRPr sz="1800">
                <a:solidFill>
                  <a:schemeClr val="bg1"/>
                </a:solidFill>
              </a:defRPr>
            </a:lvl2pPr>
            <a:lvl3pPr marL="715963" indent="-266700" defTabSz="685800">
              <a:lnSpc>
                <a:spcPct val="120000"/>
              </a:lnSpc>
              <a:spcBef>
                <a:spcPts val="375"/>
              </a:spcBef>
              <a:buFont typeface="Arial" panose="020B0604020202020204" pitchFamily="34" charset="0"/>
              <a:buChar char="–"/>
              <a:defRPr sz="1800">
                <a:solidFill>
                  <a:schemeClr val="bg1"/>
                </a:solidFill>
              </a:defRPr>
            </a:lvl3pPr>
            <a:lvl4pPr marL="987425" indent="-271463" defTabSz="685800">
              <a:lnSpc>
                <a:spcPct val="120000"/>
              </a:lnSpc>
              <a:spcBef>
                <a:spcPts val="375"/>
              </a:spcBef>
              <a:buFont typeface="Arial" panose="020B0604020202020204" pitchFamily="34" charset="0"/>
              <a:buChar char="–"/>
              <a:defRPr sz="1800">
                <a:solidFill>
                  <a:schemeClr val="bg1"/>
                </a:solidFill>
              </a:defRPr>
            </a:lvl4pPr>
            <a:lvl5pPr marL="1254125" indent="-266700" defTabSz="685800">
              <a:lnSpc>
                <a:spcPct val="120000"/>
              </a:lnSpc>
              <a:spcBef>
                <a:spcPts val="375"/>
              </a:spcBef>
              <a:buFont typeface="Arial" panose="020B0604020202020204" pitchFamily="34" charset="0"/>
              <a:buChar char="–"/>
              <a:defRPr sz="1800">
                <a:solidFill>
                  <a:schemeClr val="bg1"/>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lvl="0">
              <a:spcBef>
                <a:spcPts val="200"/>
              </a:spcBef>
              <a:spcAft>
                <a:spcPts val="0"/>
              </a:spcAft>
              <a:tabLst>
                <a:tab pos="541338" algn="l"/>
              </a:tabLst>
            </a:pPr>
            <a:r>
              <a:rPr lang="de-DE" smtClean="0">
                <a:solidFill>
                  <a:schemeClr val="bg1"/>
                </a:solidFill>
              </a:rPr>
              <a:t>Universität Stuttgart</a:t>
            </a:r>
            <a:endParaRPr lang="de-DE" dirty="0" smtClean="0">
              <a:solidFill>
                <a:schemeClr val="bg1"/>
              </a:solidFill>
            </a:endParaRPr>
          </a:p>
        </p:txBody>
      </p:sp>
      <p:sp>
        <p:nvSpPr>
          <p:cNvPr id="12" name="Textplatzhalter 10"/>
          <p:cNvSpPr>
            <a:spLocks noGrp="1"/>
          </p:cNvSpPr>
          <p:nvPr>
            <p:ph type="body" sz="quarter" idx="18" hasCustomPrompt="1"/>
          </p:nvPr>
        </p:nvSpPr>
        <p:spPr>
          <a:xfrm>
            <a:off x="2174400" y="3912292"/>
            <a:ext cx="3290054" cy="216000"/>
          </a:xfrm>
        </p:spPr>
        <p:txBody>
          <a:bodyPr/>
          <a:lstStyle>
            <a:lvl1pPr marL="0" indent="0">
              <a:buNone/>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smtClean="0"/>
              <a:t>Abteilung oder Institutsname</a:t>
            </a:r>
            <a:endParaRPr lang="de-DE" dirty="0" smtClean="0"/>
          </a:p>
        </p:txBody>
      </p:sp>
      <p:sp>
        <p:nvSpPr>
          <p:cNvPr id="15" name="Textplatzhalter 10"/>
          <p:cNvSpPr>
            <a:spLocks noGrp="1"/>
          </p:cNvSpPr>
          <p:nvPr>
            <p:ph type="body" sz="quarter" idx="19" hasCustomPrompt="1"/>
          </p:nvPr>
        </p:nvSpPr>
        <p:spPr>
          <a:xfrm>
            <a:off x="2717045" y="2757117"/>
            <a:ext cx="2747409" cy="216000"/>
          </a:xfrm>
        </p:spPr>
        <p:txBody>
          <a:bodyPr/>
          <a:lstStyle>
            <a:lvl1pPr marL="0" indent="0">
              <a:buNone/>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Adresse eingeben</a:t>
            </a:r>
          </a:p>
        </p:txBody>
      </p:sp>
      <p:sp>
        <p:nvSpPr>
          <p:cNvPr id="16" name="Textfeld 15"/>
          <p:cNvSpPr txBox="1"/>
          <p:nvPr userDrawn="1"/>
        </p:nvSpPr>
        <p:spPr>
          <a:xfrm>
            <a:off x="450000" y="1486800"/>
            <a:ext cx="2160000" cy="324000"/>
          </a:xfrm>
          <a:prstGeom prst="rect">
            <a:avLst/>
          </a:prstGeom>
        </p:spPr>
        <p:txBody>
          <a:bodyPr vert="horz" lIns="0" tIns="0" rIns="0" bIns="0" rtlCol="0">
            <a:noAutofit/>
          </a:bodyPr>
          <a:lstStyle>
            <a:lvl1pPr lvl="0" indent="0" defTabSz="685800">
              <a:lnSpc>
                <a:spcPct val="120000"/>
              </a:lnSpc>
              <a:spcBef>
                <a:spcPts val="750"/>
              </a:spcBef>
              <a:buClr>
                <a:schemeClr val="accent2"/>
              </a:buClr>
              <a:buFont typeface="Arial" panose="020B0604020202020204" pitchFamily="34" charset="0"/>
              <a:buNone/>
              <a:defRPr sz="1200" b="0">
                <a:solidFill>
                  <a:schemeClr val="tx1">
                    <a:lumMod val="75000"/>
                    <a:lumOff val="25000"/>
                  </a:schemeClr>
                </a:solidFill>
              </a:defRPr>
            </a:lvl1pPr>
            <a:lvl2pPr marL="449263" indent="-273050" defTabSz="685800">
              <a:lnSpc>
                <a:spcPct val="120000"/>
              </a:lnSpc>
              <a:spcBef>
                <a:spcPts val="375"/>
              </a:spcBef>
              <a:buFont typeface="Arial" panose="020B0604020202020204" pitchFamily="34" charset="0"/>
              <a:buChar char="–"/>
              <a:defRPr sz="1800">
                <a:solidFill>
                  <a:schemeClr val="bg1"/>
                </a:solidFill>
              </a:defRPr>
            </a:lvl2pPr>
            <a:lvl3pPr marL="715963" indent="-266700" defTabSz="685800">
              <a:lnSpc>
                <a:spcPct val="120000"/>
              </a:lnSpc>
              <a:spcBef>
                <a:spcPts val="375"/>
              </a:spcBef>
              <a:buFont typeface="Arial" panose="020B0604020202020204" pitchFamily="34" charset="0"/>
              <a:buChar char="–"/>
              <a:defRPr sz="1800">
                <a:solidFill>
                  <a:schemeClr val="bg1"/>
                </a:solidFill>
              </a:defRPr>
            </a:lvl3pPr>
            <a:lvl4pPr marL="987425" indent="-271463" defTabSz="685800">
              <a:lnSpc>
                <a:spcPct val="120000"/>
              </a:lnSpc>
              <a:spcBef>
                <a:spcPts val="375"/>
              </a:spcBef>
              <a:buFont typeface="Arial" panose="020B0604020202020204" pitchFamily="34" charset="0"/>
              <a:buChar char="–"/>
              <a:defRPr sz="1800">
                <a:solidFill>
                  <a:schemeClr val="bg1"/>
                </a:solidFill>
              </a:defRPr>
            </a:lvl4pPr>
            <a:lvl5pPr marL="1254125" indent="-266700" defTabSz="685800">
              <a:lnSpc>
                <a:spcPct val="120000"/>
              </a:lnSpc>
              <a:spcBef>
                <a:spcPts val="375"/>
              </a:spcBef>
              <a:buFont typeface="Arial" panose="020B0604020202020204" pitchFamily="34" charset="0"/>
              <a:buChar char="–"/>
              <a:defRPr sz="1800">
                <a:solidFill>
                  <a:schemeClr val="bg1"/>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lvl="0">
              <a:spcBef>
                <a:spcPts val="200"/>
              </a:spcBef>
              <a:spcAft>
                <a:spcPts val="0"/>
              </a:spcAft>
              <a:tabLst>
                <a:tab pos="541338" algn="l"/>
              </a:tabLst>
            </a:pPr>
            <a:r>
              <a:rPr lang="de-DE" sz="2000" b="1" dirty="0" smtClean="0">
                <a:solidFill>
                  <a:schemeClr val="bg1"/>
                </a:solidFill>
              </a:rPr>
              <a:t>Vielen Dank!</a:t>
            </a:r>
          </a:p>
        </p:txBody>
      </p:sp>
      <p:sp>
        <p:nvSpPr>
          <p:cNvPr id="19" name="Textplatzhalter 10"/>
          <p:cNvSpPr>
            <a:spLocks noGrp="1"/>
          </p:cNvSpPr>
          <p:nvPr>
            <p:ph type="body" sz="quarter" idx="20" hasCustomPrompt="1"/>
          </p:nvPr>
        </p:nvSpPr>
        <p:spPr>
          <a:xfrm>
            <a:off x="2174400" y="4168014"/>
            <a:ext cx="3290054" cy="216000"/>
          </a:xfrm>
        </p:spPr>
        <p:txBody>
          <a:bodyPr/>
          <a:lstStyle>
            <a:lvl1pPr marL="0" indent="0">
              <a:buNone/>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smtClean="0"/>
              <a:t>Adresse</a:t>
            </a:r>
            <a:endParaRPr lang="de-DE" dirty="0" smtClean="0"/>
          </a:p>
        </p:txBody>
      </p:sp>
    </p:spTree>
    <p:extLst>
      <p:ext uri="{BB962C8B-B14F-4D97-AF65-F5344CB8AC3E}">
        <p14:creationId xmlns:p14="http://schemas.microsoft.com/office/powerpoint/2010/main" val="41161205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e Placeholder 3"/>
          <p:cNvSpPr>
            <a:spLocks noGrp="1"/>
          </p:cNvSpPr>
          <p:nvPr>
            <p:ph type="dt" sz="half" idx="10"/>
          </p:nvPr>
        </p:nvSpPr>
        <p:spPr/>
        <p:txBody>
          <a:bodyPr/>
          <a:lstStyle/>
          <a:p>
            <a:r>
              <a:rPr lang="de-DE" smtClean="0"/>
              <a:t>24.09.2019</a:t>
            </a:r>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9E82CC3C-1DC0-4FDA-9590-6CC506AB67F8}" type="slidenum">
              <a:rPr lang="de-DE" smtClean="0"/>
              <a:t>‹Nr.›</a:t>
            </a:fld>
            <a:endParaRPr lang="de-DE" dirty="0"/>
          </a:p>
        </p:txBody>
      </p:sp>
      <p:sp>
        <p:nvSpPr>
          <p:cNvPr id="8" name="Textplatzhalter 7"/>
          <p:cNvSpPr>
            <a:spLocks noGrp="1"/>
          </p:cNvSpPr>
          <p:nvPr>
            <p:ph type="body" sz="quarter" idx="13" hasCustomPrompt="1"/>
          </p:nvPr>
        </p:nvSpPr>
        <p:spPr>
          <a:xfrm>
            <a:off x="468000" y="716400"/>
            <a:ext cx="8208000" cy="276225"/>
          </a:xfrm>
        </p:spPr>
        <p:txBody>
          <a:bodyPr lIns="0" tIns="0" rIns="0" bIns="0"/>
          <a:lstStyle>
            <a:lvl1pPr marL="0" indent="0">
              <a:buNone/>
              <a:defRPr sz="1800" baseline="0"/>
            </a:lvl1pPr>
          </a:lstStyle>
          <a:p>
            <a:pPr lvl="0"/>
            <a:r>
              <a:rPr lang="de-DE" dirty="0" smtClean="0"/>
              <a:t>Untertitel durch Klicken bearbeiten</a:t>
            </a:r>
          </a:p>
        </p:txBody>
      </p:sp>
      <p:sp>
        <p:nvSpPr>
          <p:cNvPr id="9" name="Titel 8"/>
          <p:cNvSpPr>
            <a:spLocks noGrp="1"/>
          </p:cNvSpPr>
          <p:nvPr>
            <p:ph type="title"/>
          </p:nvPr>
        </p:nvSpPr>
        <p:spPr/>
        <p:txBody>
          <a:bodyPr/>
          <a:lstStyle/>
          <a:p>
            <a:r>
              <a:rPr lang="de-DE" smtClean="0"/>
              <a:t>Titelmasterformat durch Klicken bearbeiten</a:t>
            </a:r>
            <a:endParaRPr lang="de-DE" dirty="0"/>
          </a:p>
        </p:txBody>
      </p:sp>
    </p:spTree>
    <p:extLst>
      <p:ext uri="{BB962C8B-B14F-4D97-AF65-F5344CB8AC3E}">
        <p14:creationId xmlns:p14="http://schemas.microsoft.com/office/powerpoint/2010/main" val="12814507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Kapitel">
    <p:spTree>
      <p:nvGrpSpPr>
        <p:cNvPr id="1" name=""/>
        <p:cNvGrpSpPr/>
        <p:nvPr/>
      </p:nvGrpSpPr>
      <p:grpSpPr>
        <a:xfrm>
          <a:off x="0" y="0"/>
          <a:ext cx="0" cy="0"/>
          <a:chOff x="0" y="0"/>
          <a:chExt cx="0" cy="0"/>
        </a:xfrm>
      </p:grpSpPr>
      <p:sp>
        <p:nvSpPr>
          <p:cNvPr id="7" name="bk object 16"/>
          <p:cNvSpPr/>
          <p:nvPr userDrawn="1"/>
        </p:nvSpPr>
        <p:spPr>
          <a:xfrm>
            <a:off x="0" y="0"/>
            <a:ext cx="9144000" cy="5715000"/>
          </a:xfrm>
          <a:prstGeom prst="rect">
            <a:avLst/>
          </a:prstGeom>
          <a:blipFill>
            <a:blip r:embed="rId2" cstate="print"/>
            <a:stretch>
              <a:fillRect/>
            </a:stretch>
          </a:blipFill>
        </p:spPr>
        <p:txBody>
          <a:bodyPr wrap="square" lIns="0" tIns="0" rIns="0" bIns="0" rtlCol="0"/>
          <a:lstStyle/>
          <a:p>
            <a:endParaRPr lang="de-DE" dirty="0"/>
          </a:p>
        </p:txBody>
      </p:sp>
      <p:sp>
        <p:nvSpPr>
          <p:cNvPr id="8" name="bk object 17"/>
          <p:cNvSpPr/>
          <p:nvPr userDrawn="1"/>
        </p:nvSpPr>
        <p:spPr>
          <a:xfrm>
            <a:off x="1279949" y="0"/>
            <a:ext cx="6544309" cy="3926204"/>
          </a:xfrm>
          <a:custGeom>
            <a:avLst/>
            <a:gdLst/>
            <a:ahLst/>
            <a:cxnLst/>
            <a:rect l="l" t="t" r="r" b="b"/>
            <a:pathLst>
              <a:path w="6544309" h="3926204">
                <a:moveTo>
                  <a:pt x="68016" y="0"/>
                </a:moveTo>
                <a:lnTo>
                  <a:pt x="42823" y="123182"/>
                </a:lnTo>
                <a:lnTo>
                  <a:pt x="10846" y="385553"/>
                </a:lnTo>
                <a:lnTo>
                  <a:pt x="0" y="653897"/>
                </a:lnTo>
                <a:lnTo>
                  <a:pt x="10846" y="922242"/>
                </a:lnTo>
                <a:lnTo>
                  <a:pt x="42823" y="1184612"/>
                </a:lnTo>
                <a:lnTo>
                  <a:pt x="95089" y="1440166"/>
                </a:lnTo>
                <a:lnTo>
                  <a:pt x="166802" y="1688062"/>
                </a:lnTo>
                <a:lnTo>
                  <a:pt x="257120" y="1927457"/>
                </a:lnTo>
                <a:lnTo>
                  <a:pt x="365200" y="2157510"/>
                </a:lnTo>
                <a:lnTo>
                  <a:pt x="490201" y="2377378"/>
                </a:lnTo>
                <a:lnTo>
                  <a:pt x="631281" y="2586220"/>
                </a:lnTo>
                <a:lnTo>
                  <a:pt x="787597" y="2783193"/>
                </a:lnTo>
                <a:lnTo>
                  <a:pt x="958308" y="2967456"/>
                </a:lnTo>
                <a:lnTo>
                  <a:pt x="1142571" y="3138167"/>
                </a:lnTo>
                <a:lnTo>
                  <a:pt x="1339545" y="3294482"/>
                </a:lnTo>
                <a:lnTo>
                  <a:pt x="1548387" y="3435561"/>
                </a:lnTo>
                <a:lnTo>
                  <a:pt x="1768256" y="3560562"/>
                </a:lnTo>
                <a:lnTo>
                  <a:pt x="1998308" y="3668642"/>
                </a:lnTo>
                <a:lnTo>
                  <a:pt x="2237703" y="3758959"/>
                </a:lnTo>
                <a:lnTo>
                  <a:pt x="2485598" y="3830671"/>
                </a:lnTo>
                <a:lnTo>
                  <a:pt x="2741151" y="3882937"/>
                </a:lnTo>
                <a:lnTo>
                  <a:pt x="3003520" y="3914914"/>
                </a:lnTo>
                <a:lnTo>
                  <a:pt x="3271862" y="3925760"/>
                </a:lnTo>
                <a:lnTo>
                  <a:pt x="3540207" y="3914914"/>
                </a:lnTo>
                <a:lnTo>
                  <a:pt x="3802577" y="3882937"/>
                </a:lnTo>
                <a:lnTo>
                  <a:pt x="4058131" y="3830671"/>
                </a:lnTo>
                <a:lnTo>
                  <a:pt x="4306027" y="3758959"/>
                </a:lnTo>
                <a:lnTo>
                  <a:pt x="4545422" y="3668642"/>
                </a:lnTo>
                <a:lnTo>
                  <a:pt x="4775475" y="3560562"/>
                </a:lnTo>
                <a:lnTo>
                  <a:pt x="4995343" y="3435561"/>
                </a:lnTo>
                <a:lnTo>
                  <a:pt x="5204185" y="3294482"/>
                </a:lnTo>
                <a:lnTo>
                  <a:pt x="5401159" y="3138167"/>
                </a:lnTo>
                <a:lnTo>
                  <a:pt x="5585421" y="2967456"/>
                </a:lnTo>
                <a:lnTo>
                  <a:pt x="5756132" y="2783193"/>
                </a:lnTo>
                <a:lnTo>
                  <a:pt x="5912448" y="2586220"/>
                </a:lnTo>
                <a:lnTo>
                  <a:pt x="6053527" y="2377378"/>
                </a:lnTo>
                <a:lnTo>
                  <a:pt x="6178527" y="2157510"/>
                </a:lnTo>
                <a:lnTo>
                  <a:pt x="6286607" y="1927457"/>
                </a:lnTo>
                <a:lnTo>
                  <a:pt x="6376924" y="1688062"/>
                </a:lnTo>
                <a:lnTo>
                  <a:pt x="6448637" y="1440166"/>
                </a:lnTo>
                <a:lnTo>
                  <a:pt x="6500902" y="1184612"/>
                </a:lnTo>
                <a:lnTo>
                  <a:pt x="6532879" y="922242"/>
                </a:lnTo>
                <a:lnTo>
                  <a:pt x="6543725" y="653897"/>
                </a:lnTo>
                <a:lnTo>
                  <a:pt x="6532879" y="385553"/>
                </a:lnTo>
                <a:lnTo>
                  <a:pt x="6500902" y="123182"/>
                </a:lnTo>
                <a:lnTo>
                  <a:pt x="6475709" y="0"/>
                </a:lnTo>
                <a:lnTo>
                  <a:pt x="68016" y="0"/>
                </a:lnTo>
              </a:path>
            </a:pathLst>
          </a:custGeom>
          <a:solidFill>
            <a:srgbClr val="FFFFFF"/>
          </a:solidFill>
        </p:spPr>
        <p:txBody>
          <a:bodyPr wrap="square" lIns="0" tIns="0" rIns="0" bIns="0" rtlCol="0"/>
          <a:lstStyle/>
          <a:p>
            <a:endParaRPr lang="de-DE" dirty="0"/>
          </a:p>
        </p:txBody>
      </p:sp>
      <p:sp>
        <p:nvSpPr>
          <p:cNvPr id="2" name="Title 1"/>
          <p:cNvSpPr>
            <a:spLocks noGrp="1"/>
          </p:cNvSpPr>
          <p:nvPr>
            <p:ph type="title"/>
          </p:nvPr>
        </p:nvSpPr>
        <p:spPr>
          <a:xfrm>
            <a:off x="2422800" y="900000"/>
            <a:ext cx="4118110" cy="1360800"/>
          </a:xfrm>
        </p:spPr>
        <p:txBody>
          <a:bodyPr anchor="t" anchorCtr="0"/>
          <a:lstStyle>
            <a:lvl1pPr>
              <a:defRPr sz="3200"/>
            </a:lvl1pPr>
          </a:lstStyle>
          <a:p>
            <a:r>
              <a:rPr lang="de-DE" smtClean="0"/>
              <a:t>Titelmasterformat durch Klicken bearbeiten</a:t>
            </a:r>
            <a:endParaRPr lang="de-DE" dirty="0"/>
          </a:p>
        </p:txBody>
      </p:sp>
      <p:sp>
        <p:nvSpPr>
          <p:cNvPr id="3" name="Text Placeholder 2"/>
          <p:cNvSpPr>
            <a:spLocks noGrp="1"/>
          </p:cNvSpPr>
          <p:nvPr>
            <p:ph type="body" idx="1" hasCustomPrompt="1"/>
          </p:nvPr>
        </p:nvSpPr>
        <p:spPr>
          <a:xfrm>
            <a:off x="2422800" y="629826"/>
            <a:ext cx="4118110" cy="221599"/>
          </a:xfrm>
        </p:spPr>
        <p:txBody>
          <a:bodyPr>
            <a:noAutofit/>
          </a:bodyPr>
          <a:lstStyle>
            <a:lvl1pPr marL="0" indent="0">
              <a:buNone/>
              <a:defRPr sz="1200"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dirty="0" smtClean="0"/>
              <a:t>Kapitel</a:t>
            </a:r>
          </a:p>
        </p:txBody>
      </p:sp>
    </p:spTree>
    <p:extLst>
      <p:ext uri="{BB962C8B-B14F-4D97-AF65-F5344CB8AC3E}">
        <p14:creationId xmlns:p14="http://schemas.microsoft.com/office/powerpoint/2010/main" val="271076186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Unterkapitel">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22799" y="2250000"/>
            <a:ext cx="5526581" cy="900000"/>
          </a:xfrm>
        </p:spPr>
        <p:txBody>
          <a:bodyPr anchor="t" anchorCtr="0"/>
          <a:lstStyle>
            <a:lvl1pPr>
              <a:defRPr sz="3200">
                <a:solidFill>
                  <a:schemeClr val="bg1"/>
                </a:solidFill>
              </a:defRPr>
            </a:lvl1pPr>
          </a:lstStyle>
          <a:p>
            <a:r>
              <a:rPr lang="de-DE" smtClean="0"/>
              <a:t>Titelmasterformat durch Klicken bearbeiten</a:t>
            </a:r>
            <a:endParaRPr lang="de-DE" dirty="0"/>
          </a:p>
        </p:txBody>
      </p:sp>
      <p:sp>
        <p:nvSpPr>
          <p:cNvPr id="3" name="Text Placeholder 2"/>
          <p:cNvSpPr>
            <a:spLocks noGrp="1"/>
          </p:cNvSpPr>
          <p:nvPr>
            <p:ph type="body" idx="1" hasCustomPrompt="1"/>
          </p:nvPr>
        </p:nvSpPr>
        <p:spPr>
          <a:xfrm>
            <a:off x="2422800" y="1944000"/>
            <a:ext cx="3026729" cy="221599"/>
          </a:xfrm>
        </p:spPr>
        <p:txBody>
          <a:bodyPr>
            <a:noAutofit/>
          </a:bodyPr>
          <a:lstStyle>
            <a:lvl1pPr marL="0" indent="0">
              <a:buNone/>
              <a:defRPr sz="1200"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dirty="0" smtClean="0"/>
              <a:t>Unterkapitel</a:t>
            </a:r>
          </a:p>
        </p:txBody>
      </p:sp>
    </p:spTree>
    <p:extLst>
      <p:ext uri="{BB962C8B-B14F-4D97-AF65-F5344CB8AC3E}">
        <p14:creationId xmlns:p14="http://schemas.microsoft.com/office/powerpoint/2010/main" val="317826125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itat Layou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smtClean="0"/>
              <a:t>24.09.2019</a:t>
            </a:r>
            <a:endParaRPr lang="de-DE" dirty="0"/>
          </a:p>
        </p:txBody>
      </p:sp>
      <p:sp>
        <p:nvSpPr>
          <p:cNvPr id="3" name="Footer Placeholder 2"/>
          <p:cNvSpPr>
            <a:spLocks noGrp="1"/>
          </p:cNvSpPr>
          <p:nvPr>
            <p:ph type="ftr" sz="quarter" idx="11"/>
          </p:nvPr>
        </p:nvSpPr>
        <p:spPr/>
        <p:txBody>
          <a:bodyPr/>
          <a:lstStyle/>
          <a:p>
            <a:endParaRPr lang="de-DE" dirty="0"/>
          </a:p>
        </p:txBody>
      </p:sp>
      <p:sp>
        <p:nvSpPr>
          <p:cNvPr id="4" name="Slide Number Placeholder 3"/>
          <p:cNvSpPr>
            <a:spLocks noGrp="1"/>
          </p:cNvSpPr>
          <p:nvPr>
            <p:ph type="sldNum" sz="quarter" idx="12"/>
          </p:nvPr>
        </p:nvSpPr>
        <p:spPr/>
        <p:txBody>
          <a:bodyPr/>
          <a:lstStyle/>
          <a:p>
            <a:fld id="{9E82CC3C-1DC0-4FDA-9590-6CC506AB67F8}" type="slidenum">
              <a:rPr lang="de-DE" smtClean="0"/>
              <a:t>‹Nr.›</a:t>
            </a:fld>
            <a:endParaRPr lang="de-DE" dirty="0"/>
          </a:p>
        </p:txBody>
      </p:sp>
      <p:sp>
        <p:nvSpPr>
          <p:cNvPr id="5" name="object 2"/>
          <p:cNvSpPr/>
          <p:nvPr userDrawn="1"/>
        </p:nvSpPr>
        <p:spPr>
          <a:xfrm>
            <a:off x="410148" y="-91410"/>
            <a:ext cx="7198359" cy="4796155"/>
          </a:xfrm>
          <a:custGeom>
            <a:avLst/>
            <a:gdLst/>
            <a:ahLst/>
            <a:cxnLst/>
            <a:rect l="l" t="t" r="r" b="b"/>
            <a:pathLst>
              <a:path w="7198359" h="4796155">
                <a:moveTo>
                  <a:pt x="6992384" y="0"/>
                </a:moveTo>
                <a:lnTo>
                  <a:pt x="205721" y="0"/>
                </a:lnTo>
                <a:lnTo>
                  <a:pt x="183482" y="58947"/>
                </a:lnTo>
                <a:lnTo>
                  <a:pt x="104598" y="331632"/>
                </a:lnTo>
                <a:lnTo>
                  <a:pt x="47105" y="612741"/>
                </a:lnTo>
                <a:lnTo>
                  <a:pt x="11930" y="901348"/>
                </a:lnTo>
                <a:lnTo>
                  <a:pt x="0" y="1196526"/>
                </a:lnTo>
                <a:lnTo>
                  <a:pt x="11930" y="1491704"/>
                </a:lnTo>
                <a:lnTo>
                  <a:pt x="47105" y="1780311"/>
                </a:lnTo>
                <a:lnTo>
                  <a:pt x="104598" y="2061420"/>
                </a:lnTo>
                <a:lnTo>
                  <a:pt x="183482" y="2334105"/>
                </a:lnTo>
                <a:lnTo>
                  <a:pt x="282831" y="2597440"/>
                </a:lnTo>
                <a:lnTo>
                  <a:pt x="401719" y="2850498"/>
                </a:lnTo>
                <a:lnTo>
                  <a:pt x="539220" y="3092354"/>
                </a:lnTo>
                <a:lnTo>
                  <a:pt x="694408" y="3322080"/>
                </a:lnTo>
                <a:lnTo>
                  <a:pt x="866356" y="3538751"/>
                </a:lnTo>
                <a:lnTo>
                  <a:pt x="1054138" y="3741441"/>
                </a:lnTo>
                <a:lnTo>
                  <a:pt x="1256827" y="3929223"/>
                </a:lnTo>
                <a:lnTo>
                  <a:pt x="1473498" y="4101171"/>
                </a:lnTo>
                <a:lnTo>
                  <a:pt x="1703225" y="4256358"/>
                </a:lnTo>
                <a:lnTo>
                  <a:pt x="1945080" y="4393859"/>
                </a:lnTo>
                <a:lnTo>
                  <a:pt x="2198139" y="4512748"/>
                </a:lnTo>
                <a:lnTo>
                  <a:pt x="2461473" y="4612097"/>
                </a:lnTo>
                <a:lnTo>
                  <a:pt x="2734158" y="4690981"/>
                </a:lnTo>
                <a:lnTo>
                  <a:pt x="3015267" y="4748474"/>
                </a:lnTo>
                <a:lnTo>
                  <a:pt x="3303874" y="4783648"/>
                </a:lnTo>
                <a:lnTo>
                  <a:pt x="3599053" y="4795579"/>
                </a:lnTo>
                <a:lnTo>
                  <a:pt x="3894231" y="4783648"/>
                </a:lnTo>
                <a:lnTo>
                  <a:pt x="4182838" y="4748474"/>
                </a:lnTo>
                <a:lnTo>
                  <a:pt x="4463947" y="4690981"/>
                </a:lnTo>
                <a:lnTo>
                  <a:pt x="4736632" y="4612097"/>
                </a:lnTo>
                <a:lnTo>
                  <a:pt x="4999966" y="4512748"/>
                </a:lnTo>
                <a:lnTo>
                  <a:pt x="5253025" y="4393859"/>
                </a:lnTo>
                <a:lnTo>
                  <a:pt x="5494880" y="4256358"/>
                </a:lnTo>
                <a:lnTo>
                  <a:pt x="5724607" y="4101171"/>
                </a:lnTo>
                <a:lnTo>
                  <a:pt x="5941278" y="3929223"/>
                </a:lnTo>
                <a:lnTo>
                  <a:pt x="6143967" y="3741441"/>
                </a:lnTo>
                <a:lnTo>
                  <a:pt x="6331749" y="3538751"/>
                </a:lnTo>
                <a:lnTo>
                  <a:pt x="6503697" y="3322080"/>
                </a:lnTo>
                <a:lnTo>
                  <a:pt x="6658885" y="3092354"/>
                </a:lnTo>
                <a:lnTo>
                  <a:pt x="6796386" y="2850498"/>
                </a:lnTo>
                <a:lnTo>
                  <a:pt x="6915274" y="2597440"/>
                </a:lnTo>
                <a:lnTo>
                  <a:pt x="7014623" y="2334105"/>
                </a:lnTo>
                <a:lnTo>
                  <a:pt x="7093507" y="2061420"/>
                </a:lnTo>
                <a:lnTo>
                  <a:pt x="7151000" y="1780311"/>
                </a:lnTo>
                <a:lnTo>
                  <a:pt x="7186175" y="1491704"/>
                </a:lnTo>
                <a:lnTo>
                  <a:pt x="7198106" y="1196526"/>
                </a:lnTo>
                <a:lnTo>
                  <a:pt x="7186175" y="901348"/>
                </a:lnTo>
                <a:lnTo>
                  <a:pt x="7151000" y="612741"/>
                </a:lnTo>
                <a:lnTo>
                  <a:pt x="7093507" y="331632"/>
                </a:lnTo>
                <a:lnTo>
                  <a:pt x="7014623" y="58947"/>
                </a:lnTo>
                <a:lnTo>
                  <a:pt x="6992384" y="0"/>
                </a:lnTo>
                <a:close/>
              </a:path>
            </a:pathLst>
          </a:custGeom>
          <a:solidFill>
            <a:srgbClr val="323232"/>
          </a:solidFill>
        </p:spPr>
        <p:txBody>
          <a:bodyPr wrap="square" lIns="0" tIns="0" rIns="0" bIns="0" rtlCol="0"/>
          <a:lstStyle/>
          <a:p>
            <a:pPr>
              <a:lnSpc>
                <a:spcPct val="120000"/>
              </a:lnSpc>
            </a:pPr>
            <a:endParaRPr lang="de-DE" dirty="0"/>
          </a:p>
        </p:txBody>
      </p:sp>
      <p:sp>
        <p:nvSpPr>
          <p:cNvPr id="6" name="object 3"/>
          <p:cNvSpPr/>
          <p:nvPr userDrawn="1"/>
        </p:nvSpPr>
        <p:spPr>
          <a:xfrm>
            <a:off x="5559362" y="3040401"/>
            <a:ext cx="2049145" cy="2049145"/>
          </a:xfrm>
          <a:custGeom>
            <a:avLst/>
            <a:gdLst/>
            <a:ahLst/>
            <a:cxnLst/>
            <a:rect l="l" t="t" r="r" b="b"/>
            <a:pathLst>
              <a:path w="2049145" h="2049145">
                <a:moveTo>
                  <a:pt x="1024432" y="0"/>
                </a:moveTo>
                <a:lnTo>
                  <a:pt x="940414" y="3395"/>
                </a:lnTo>
                <a:lnTo>
                  <a:pt x="858266" y="13407"/>
                </a:lnTo>
                <a:lnTo>
                  <a:pt x="778251" y="29772"/>
                </a:lnTo>
                <a:lnTo>
                  <a:pt x="700635" y="52225"/>
                </a:lnTo>
                <a:lnTo>
                  <a:pt x="625679" y="80504"/>
                </a:lnTo>
                <a:lnTo>
                  <a:pt x="553649" y="114344"/>
                </a:lnTo>
                <a:lnTo>
                  <a:pt x="484808" y="153482"/>
                </a:lnTo>
                <a:lnTo>
                  <a:pt x="419418" y="197654"/>
                </a:lnTo>
                <a:lnTo>
                  <a:pt x="357745" y="246597"/>
                </a:lnTo>
                <a:lnTo>
                  <a:pt x="300051" y="300047"/>
                </a:lnTo>
                <a:lnTo>
                  <a:pt x="246601" y="357740"/>
                </a:lnTo>
                <a:lnTo>
                  <a:pt x="197657" y="419413"/>
                </a:lnTo>
                <a:lnTo>
                  <a:pt x="153485" y="484802"/>
                </a:lnTo>
                <a:lnTo>
                  <a:pt x="114346" y="553644"/>
                </a:lnTo>
                <a:lnTo>
                  <a:pt x="80505" y="625674"/>
                </a:lnTo>
                <a:lnTo>
                  <a:pt x="52226" y="700630"/>
                </a:lnTo>
                <a:lnTo>
                  <a:pt x="29773" y="778247"/>
                </a:lnTo>
                <a:lnTo>
                  <a:pt x="13408" y="858262"/>
                </a:lnTo>
                <a:lnTo>
                  <a:pt x="3396" y="940412"/>
                </a:lnTo>
                <a:lnTo>
                  <a:pt x="0" y="1024432"/>
                </a:lnTo>
                <a:lnTo>
                  <a:pt x="3396" y="1108453"/>
                </a:lnTo>
                <a:lnTo>
                  <a:pt x="13408" y="1190602"/>
                </a:lnTo>
                <a:lnTo>
                  <a:pt x="29773" y="1270617"/>
                </a:lnTo>
                <a:lnTo>
                  <a:pt x="52226" y="1348235"/>
                </a:lnTo>
                <a:lnTo>
                  <a:pt x="80505" y="1423190"/>
                </a:lnTo>
                <a:lnTo>
                  <a:pt x="114346" y="1495221"/>
                </a:lnTo>
                <a:lnTo>
                  <a:pt x="153485" y="1564063"/>
                </a:lnTo>
                <a:lnTo>
                  <a:pt x="197657" y="1629452"/>
                </a:lnTo>
                <a:lnTo>
                  <a:pt x="246601" y="1691125"/>
                </a:lnTo>
                <a:lnTo>
                  <a:pt x="300051" y="1748818"/>
                </a:lnTo>
                <a:lnTo>
                  <a:pt x="357745" y="1802268"/>
                </a:lnTo>
                <a:lnTo>
                  <a:pt x="419418" y="1851211"/>
                </a:lnTo>
                <a:lnTo>
                  <a:pt x="484808" y="1895383"/>
                </a:lnTo>
                <a:lnTo>
                  <a:pt x="553649" y="1934521"/>
                </a:lnTo>
                <a:lnTo>
                  <a:pt x="625679" y="1968361"/>
                </a:lnTo>
                <a:lnTo>
                  <a:pt x="700635" y="1996639"/>
                </a:lnTo>
                <a:lnTo>
                  <a:pt x="778251" y="2019093"/>
                </a:lnTo>
                <a:lnTo>
                  <a:pt x="858266" y="2035457"/>
                </a:lnTo>
                <a:lnTo>
                  <a:pt x="940414" y="2045469"/>
                </a:lnTo>
                <a:lnTo>
                  <a:pt x="1024432" y="2048865"/>
                </a:lnTo>
                <a:lnTo>
                  <a:pt x="1108453" y="2045469"/>
                </a:lnTo>
                <a:lnTo>
                  <a:pt x="1190602" y="2035457"/>
                </a:lnTo>
                <a:lnTo>
                  <a:pt x="1270617" y="2019093"/>
                </a:lnTo>
                <a:lnTo>
                  <a:pt x="1348235" y="1996639"/>
                </a:lnTo>
                <a:lnTo>
                  <a:pt x="1423190" y="1968361"/>
                </a:lnTo>
                <a:lnTo>
                  <a:pt x="1495221" y="1934521"/>
                </a:lnTo>
                <a:lnTo>
                  <a:pt x="1564063" y="1895383"/>
                </a:lnTo>
                <a:lnTo>
                  <a:pt x="1629452" y="1851211"/>
                </a:lnTo>
                <a:lnTo>
                  <a:pt x="1691125" y="1802268"/>
                </a:lnTo>
                <a:lnTo>
                  <a:pt x="1748818" y="1748818"/>
                </a:lnTo>
                <a:lnTo>
                  <a:pt x="1802268" y="1691125"/>
                </a:lnTo>
                <a:lnTo>
                  <a:pt x="1851211" y="1629452"/>
                </a:lnTo>
                <a:lnTo>
                  <a:pt x="1895383" y="1564063"/>
                </a:lnTo>
                <a:lnTo>
                  <a:pt x="1934521" y="1495221"/>
                </a:lnTo>
                <a:lnTo>
                  <a:pt x="1968361" y="1423190"/>
                </a:lnTo>
                <a:lnTo>
                  <a:pt x="1996639" y="1348235"/>
                </a:lnTo>
                <a:lnTo>
                  <a:pt x="2019093" y="1270617"/>
                </a:lnTo>
                <a:lnTo>
                  <a:pt x="2035457" y="1190602"/>
                </a:lnTo>
                <a:lnTo>
                  <a:pt x="2045469" y="1108453"/>
                </a:lnTo>
                <a:lnTo>
                  <a:pt x="2048865" y="1024432"/>
                </a:lnTo>
                <a:lnTo>
                  <a:pt x="2045469" y="940412"/>
                </a:lnTo>
                <a:lnTo>
                  <a:pt x="2035457" y="858262"/>
                </a:lnTo>
                <a:lnTo>
                  <a:pt x="2019093" y="778247"/>
                </a:lnTo>
                <a:lnTo>
                  <a:pt x="1996639" y="700630"/>
                </a:lnTo>
                <a:lnTo>
                  <a:pt x="1968361" y="625674"/>
                </a:lnTo>
                <a:lnTo>
                  <a:pt x="1934521" y="553644"/>
                </a:lnTo>
                <a:lnTo>
                  <a:pt x="1895383" y="484802"/>
                </a:lnTo>
                <a:lnTo>
                  <a:pt x="1851211" y="419413"/>
                </a:lnTo>
                <a:lnTo>
                  <a:pt x="1802268" y="357740"/>
                </a:lnTo>
                <a:lnTo>
                  <a:pt x="1748818" y="300047"/>
                </a:lnTo>
                <a:lnTo>
                  <a:pt x="1691125" y="246597"/>
                </a:lnTo>
                <a:lnTo>
                  <a:pt x="1629452" y="197654"/>
                </a:lnTo>
                <a:lnTo>
                  <a:pt x="1564063" y="153482"/>
                </a:lnTo>
                <a:lnTo>
                  <a:pt x="1495221" y="114344"/>
                </a:lnTo>
                <a:lnTo>
                  <a:pt x="1423190" y="80504"/>
                </a:lnTo>
                <a:lnTo>
                  <a:pt x="1348235" y="52225"/>
                </a:lnTo>
                <a:lnTo>
                  <a:pt x="1270617" y="29772"/>
                </a:lnTo>
                <a:lnTo>
                  <a:pt x="1190602" y="13407"/>
                </a:lnTo>
                <a:lnTo>
                  <a:pt x="1108453" y="3395"/>
                </a:lnTo>
                <a:lnTo>
                  <a:pt x="1024432" y="0"/>
                </a:lnTo>
                <a:close/>
              </a:path>
            </a:pathLst>
          </a:custGeom>
          <a:solidFill>
            <a:srgbClr val="FFFFFF"/>
          </a:solidFill>
        </p:spPr>
        <p:txBody>
          <a:bodyPr wrap="square" lIns="0" tIns="0" rIns="0" bIns="0" rtlCol="0"/>
          <a:lstStyle/>
          <a:p>
            <a:endParaRPr lang="de-DE" dirty="0"/>
          </a:p>
        </p:txBody>
      </p:sp>
      <p:sp>
        <p:nvSpPr>
          <p:cNvPr id="7" name="object 8"/>
          <p:cNvSpPr txBox="1"/>
          <p:nvPr userDrawn="1"/>
        </p:nvSpPr>
        <p:spPr>
          <a:xfrm>
            <a:off x="5907214" y="1625721"/>
            <a:ext cx="1295400" cy="3064942"/>
          </a:xfrm>
          <a:prstGeom prst="rect">
            <a:avLst/>
          </a:prstGeom>
        </p:spPr>
        <p:txBody>
          <a:bodyPr vert="horz" wrap="square" lIns="0" tIns="0" rIns="0" bIns="0" rtlCol="0">
            <a:spAutoFit/>
          </a:bodyPr>
          <a:lstStyle/>
          <a:p>
            <a:pPr marL="12700">
              <a:lnSpc>
                <a:spcPts val="23895"/>
              </a:lnSpc>
            </a:pPr>
            <a:r>
              <a:rPr lang="de-DE" sz="20000" b="1" dirty="0" smtClean="0">
                <a:solidFill>
                  <a:srgbClr val="BFBFBF"/>
                </a:solidFill>
                <a:latin typeface="Arial"/>
                <a:cs typeface="Arial"/>
              </a:rPr>
              <a:t>„</a:t>
            </a:r>
            <a:endParaRPr lang="de-DE" sz="20000" dirty="0">
              <a:latin typeface="Arial"/>
              <a:cs typeface="Arial"/>
            </a:endParaRPr>
          </a:p>
        </p:txBody>
      </p:sp>
      <p:sp>
        <p:nvSpPr>
          <p:cNvPr id="9" name="Textplatzhalter 8"/>
          <p:cNvSpPr>
            <a:spLocks noGrp="1"/>
          </p:cNvSpPr>
          <p:nvPr>
            <p:ph type="body" sz="quarter" idx="13" hasCustomPrompt="1"/>
          </p:nvPr>
        </p:nvSpPr>
        <p:spPr>
          <a:xfrm>
            <a:off x="1695600" y="936000"/>
            <a:ext cx="4834626" cy="1852276"/>
          </a:xfrm>
        </p:spPr>
        <p:txBody>
          <a:bodyPr anchor="b" anchorCtr="0"/>
          <a:lstStyle>
            <a:lvl1pPr marL="0" indent="0">
              <a:lnSpc>
                <a:spcPct val="90000"/>
              </a:lnSpc>
              <a:spcBef>
                <a:spcPts val="0"/>
              </a:spcBef>
              <a:buNone/>
              <a:defRPr sz="3200" b="1" baseline="0">
                <a:solidFill>
                  <a:schemeClr val="bg1"/>
                </a:solidFill>
              </a:defRPr>
            </a:lvl1pPr>
            <a:lvl2pPr>
              <a:defRPr sz="3400" b="1">
                <a:solidFill>
                  <a:schemeClr val="bg1"/>
                </a:solidFill>
              </a:defRPr>
            </a:lvl2pPr>
            <a:lvl3pPr>
              <a:defRPr sz="3400" b="1">
                <a:solidFill>
                  <a:schemeClr val="bg1"/>
                </a:solidFill>
              </a:defRPr>
            </a:lvl3pPr>
            <a:lvl4pPr>
              <a:defRPr sz="3400" b="1">
                <a:solidFill>
                  <a:schemeClr val="bg1"/>
                </a:solidFill>
              </a:defRPr>
            </a:lvl4pPr>
            <a:lvl5pPr>
              <a:defRPr sz="3400" b="1">
                <a:solidFill>
                  <a:schemeClr val="bg1"/>
                </a:solidFill>
              </a:defRPr>
            </a:lvl5pPr>
          </a:lstStyle>
          <a:p>
            <a:pPr lvl="0"/>
            <a:r>
              <a:rPr lang="de-DE" dirty="0" smtClean="0"/>
              <a:t>Zitat durch Klicken hinzufügen</a:t>
            </a:r>
          </a:p>
        </p:txBody>
      </p:sp>
      <p:sp>
        <p:nvSpPr>
          <p:cNvPr id="11" name="Textplatzhalter 10"/>
          <p:cNvSpPr>
            <a:spLocks noGrp="1"/>
          </p:cNvSpPr>
          <p:nvPr>
            <p:ph type="body" sz="quarter" idx="14" hasCustomPrompt="1"/>
          </p:nvPr>
        </p:nvSpPr>
        <p:spPr>
          <a:xfrm>
            <a:off x="1695600" y="3024000"/>
            <a:ext cx="3805721" cy="463994"/>
          </a:xfrm>
        </p:spPr>
        <p:txBody>
          <a:bodyPr/>
          <a:lstStyle>
            <a:lvl1pPr marL="0" indent="0">
              <a:spcBef>
                <a:spcPts val="0"/>
              </a:spcBef>
              <a:buNone/>
              <a:defRPr sz="1200" b="1">
                <a:solidFill>
                  <a:schemeClr val="bg1"/>
                </a:solidFill>
              </a:defRPr>
            </a:lvl1pPr>
          </a:lstStyle>
          <a:p>
            <a:pPr lvl="0"/>
            <a:r>
              <a:rPr lang="de-DE" dirty="0" smtClean="0"/>
              <a:t>Name</a:t>
            </a:r>
          </a:p>
        </p:txBody>
      </p:sp>
    </p:spTree>
    <p:extLst>
      <p:ext uri="{BB962C8B-B14F-4D97-AF65-F5344CB8AC3E}">
        <p14:creationId xmlns:p14="http://schemas.microsoft.com/office/powerpoint/2010/main" val="254937664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8000" y="1597025"/>
            <a:ext cx="3960000" cy="34925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Content Placeholder 3"/>
          <p:cNvSpPr>
            <a:spLocks noGrp="1"/>
          </p:cNvSpPr>
          <p:nvPr>
            <p:ph sz="half" idx="2"/>
          </p:nvPr>
        </p:nvSpPr>
        <p:spPr>
          <a:xfrm>
            <a:off x="4715688" y="1597025"/>
            <a:ext cx="3960000" cy="34920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e Placeholder 4"/>
          <p:cNvSpPr>
            <a:spLocks noGrp="1"/>
          </p:cNvSpPr>
          <p:nvPr>
            <p:ph type="dt" sz="half" idx="10"/>
          </p:nvPr>
        </p:nvSpPr>
        <p:spPr/>
        <p:txBody>
          <a:bodyPr/>
          <a:lstStyle/>
          <a:p>
            <a:r>
              <a:rPr lang="de-DE" smtClean="0"/>
              <a:t>24.09.2019</a:t>
            </a:r>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9E82CC3C-1DC0-4FDA-9590-6CC506AB67F8}" type="slidenum">
              <a:rPr lang="de-DE" smtClean="0"/>
              <a:t>‹Nr.›</a:t>
            </a:fld>
            <a:endParaRPr lang="de-DE" dirty="0"/>
          </a:p>
        </p:txBody>
      </p:sp>
      <p:sp>
        <p:nvSpPr>
          <p:cNvPr id="8" name="Textplatzhalter 7"/>
          <p:cNvSpPr>
            <a:spLocks noGrp="1"/>
          </p:cNvSpPr>
          <p:nvPr>
            <p:ph type="body" sz="quarter" idx="13" hasCustomPrompt="1"/>
          </p:nvPr>
        </p:nvSpPr>
        <p:spPr>
          <a:xfrm>
            <a:off x="468000" y="716400"/>
            <a:ext cx="8208000" cy="276225"/>
          </a:xfrm>
        </p:spPr>
        <p:txBody>
          <a:bodyPr lIns="0" tIns="0" rIns="0" bIns="0"/>
          <a:lstStyle>
            <a:lvl1pPr marL="0" indent="0">
              <a:buNone/>
              <a:defRPr sz="1800" baseline="0"/>
            </a:lvl1pPr>
          </a:lstStyle>
          <a:p>
            <a:pPr lvl="0"/>
            <a:r>
              <a:rPr lang="de-DE" dirty="0" smtClean="0"/>
              <a:t>Untertitel durch Klicken bearbeiten</a:t>
            </a:r>
          </a:p>
        </p:txBody>
      </p:sp>
      <p:sp>
        <p:nvSpPr>
          <p:cNvPr id="10" name="Titel 9"/>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19266242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8000" y="1597026"/>
            <a:ext cx="3960000" cy="239148"/>
          </a:xfrm>
        </p:spPr>
        <p:txBody>
          <a:bodyPr anchor="b"/>
          <a:lstStyle>
            <a:lvl1pPr marL="0" indent="0">
              <a:buNone/>
              <a:defRPr sz="14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smtClean="0"/>
              <a:t>Textmasterformat bearbeiten</a:t>
            </a:r>
          </a:p>
        </p:txBody>
      </p:sp>
      <p:sp>
        <p:nvSpPr>
          <p:cNvPr id="4" name="Content Placeholder 3"/>
          <p:cNvSpPr>
            <a:spLocks noGrp="1"/>
          </p:cNvSpPr>
          <p:nvPr>
            <p:ph sz="half" idx="2"/>
          </p:nvPr>
        </p:nvSpPr>
        <p:spPr>
          <a:xfrm>
            <a:off x="468000" y="1909916"/>
            <a:ext cx="3960000" cy="3179609"/>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Date Placeholder 6"/>
          <p:cNvSpPr>
            <a:spLocks noGrp="1"/>
          </p:cNvSpPr>
          <p:nvPr>
            <p:ph type="dt" sz="half" idx="10"/>
          </p:nvPr>
        </p:nvSpPr>
        <p:spPr/>
        <p:txBody>
          <a:bodyPr/>
          <a:lstStyle/>
          <a:p>
            <a:r>
              <a:rPr lang="de-DE" smtClean="0"/>
              <a:t>24.09.2019</a:t>
            </a:r>
            <a:endParaRPr lang="de-DE" dirty="0"/>
          </a:p>
        </p:txBody>
      </p:sp>
      <p:sp>
        <p:nvSpPr>
          <p:cNvPr id="8" name="Footer Placeholder 7"/>
          <p:cNvSpPr>
            <a:spLocks noGrp="1"/>
          </p:cNvSpPr>
          <p:nvPr>
            <p:ph type="ftr" sz="quarter" idx="11"/>
          </p:nvPr>
        </p:nvSpPr>
        <p:spPr/>
        <p:txBody>
          <a:bodyPr/>
          <a:lstStyle/>
          <a:p>
            <a:endParaRPr lang="de-DE" dirty="0"/>
          </a:p>
        </p:txBody>
      </p:sp>
      <p:sp>
        <p:nvSpPr>
          <p:cNvPr id="9" name="Slide Number Placeholder 8"/>
          <p:cNvSpPr>
            <a:spLocks noGrp="1"/>
          </p:cNvSpPr>
          <p:nvPr>
            <p:ph type="sldNum" sz="quarter" idx="12"/>
          </p:nvPr>
        </p:nvSpPr>
        <p:spPr/>
        <p:txBody>
          <a:bodyPr/>
          <a:lstStyle/>
          <a:p>
            <a:fld id="{9E82CC3C-1DC0-4FDA-9590-6CC506AB67F8}" type="slidenum">
              <a:rPr lang="de-DE" smtClean="0"/>
              <a:t>‹Nr.›</a:t>
            </a:fld>
            <a:endParaRPr lang="de-DE" dirty="0"/>
          </a:p>
        </p:txBody>
      </p:sp>
      <p:sp>
        <p:nvSpPr>
          <p:cNvPr id="11" name="Textplatzhalter 7"/>
          <p:cNvSpPr>
            <a:spLocks noGrp="1"/>
          </p:cNvSpPr>
          <p:nvPr>
            <p:ph type="body" sz="quarter" idx="13" hasCustomPrompt="1"/>
          </p:nvPr>
        </p:nvSpPr>
        <p:spPr>
          <a:xfrm>
            <a:off x="468000" y="716400"/>
            <a:ext cx="8208000" cy="276225"/>
          </a:xfrm>
        </p:spPr>
        <p:txBody>
          <a:bodyPr lIns="0" tIns="0" rIns="0" bIns="0"/>
          <a:lstStyle>
            <a:lvl1pPr marL="0" indent="0">
              <a:buNone/>
              <a:defRPr sz="1800" baseline="0"/>
            </a:lvl1pPr>
          </a:lstStyle>
          <a:p>
            <a:pPr lvl="0"/>
            <a:r>
              <a:rPr lang="de-DE" dirty="0" smtClean="0"/>
              <a:t>Untertitel durch Klicken bearbeiten</a:t>
            </a:r>
          </a:p>
        </p:txBody>
      </p:sp>
      <p:sp>
        <p:nvSpPr>
          <p:cNvPr id="14" name="Text Placeholder 2"/>
          <p:cNvSpPr>
            <a:spLocks noGrp="1"/>
          </p:cNvSpPr>
          <p:nvPr>
            <p:ph type="body" idx="14"/>
          </p:nvPr>
        </p:nvSpPr>
        <p:spPr>
          <a:xfrm>
            <a:off x="4715688" y="1597026"/>
            <a:ext cx="3960000" cy="239148"/>
          </a:xfrm>
        </p:spPr>
        <p:txBody>
          <a:bodyPr anchor="b"/>
          <a:lstStyle>
            <a:lvl1pPr marL="0" indent="0">
              <a:buNone/>
              <a:defRPr sz="14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smtClean="0"/>
              <a:t>Textmasterformat bearbeiten</a:t>
            </a:r>
          </a:p>
        </p:txBody>
      </p:sp>
      <p:sp>
        <p:nvSpPr>
          <p:cNvPr id="15" name="Content Placeholder 3"/>
          <p:cNvSpPr>
            <a:spLocks noGrp="1"/>
          </p:cNvSpPr>
          <p:nvPr>
            <p:ph sz="half" idx="15"/>
          </p:nvPr>
        </p:nvSpPr>
        <p:spPr>
          <a:xfrm>
            <a:off x="4715688" y="1909916"/>
            <a:ext cx="3960000" cy="3179609"/>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04246054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und Bilder vertik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8000" y="1597025"/>
            <a:ext cx="4176000" cy="34925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e Placeholder 4"/>
          <p:cNvSpPr>
            <a:spLocks noGrp="1"/>
          </p:cNvSpPr>
          <p:nvPr>
            <p:ph type="dt" sz="half" idx="10"/>
          </p:nvPr>
        </p:nvSpPr>
        <p:spPr/>
        <p:txBody>
          <a:bodyPr/>
          <a:lstStyle/>
          <a:p>
            <a:r>
              <a:rPr lang="de-DE" smtClean="0"/>
              <a:t>24.09.2019</a:t>
            </a:r>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9E82CC3C-1DC0-4FDA-9590-6CC506AB67F8}" type="slidenum">
              <a:rPr lang="de-DE" smtClean="0"/>
              <a:t>‹Nr.›</a:t>
            </a:fld>
            <a:endParaRPr lang="de-DE" dirty="0"/>
          </a:p>
        </p:txBody>
      </p:sp>
      <p:sp>
        <p:nvSpPr>
          <p:cNvPr id="8" name="Textplatzhalter 7"/>
          <p:cNvSpPr>
            <a:spLocks noGrp="1"/>
          </p:cNvSpPr>
          <p:nvPr>
            <p:ph type="body" sz="quarter" idx="13" hasCustomPrompt="1"/>
          </p:nvPr>
        </p:nvSpPr>
        <p:spPr>
          <a:xfrm>
            <a:off x="468000" y="716400"/>
            <a:ext cx="8208000" cy="276225"/>
          </a:xfrm>
        </p:spPr>
        <p:txBody>
          <a:bodyPr lIns="0" tIns="0" rIns="0" bIns="0"/>
          <a:lstStyle>
            <a:lvl1pPr marL="0" indent="0">
              <a:buNone/>
              <a:defRPr sz="1800" baseline="0"/>
            </a:lvl1pPr>
          </a:lstStyle>
          <a:p>
            <a:pPr lvl="0"/>
            <a:r>
              <a:rPr lang="de-DE" dirty="0" smtClean="0"/>
              <a:t>Untertitel durch Klicken bearbeiten</a:t>
            </a:r>
          </a:p>
        </p:txBody>
      </p:sp>
      <p:sp>
        <p:nvSpPr>
          <p:cNvPr id="10" name="Bildplatzhalter 9"/>
          <p:cNvSpPr>
            <a:spLocks noGrp="1"/>
          </p:cNvSpPr>
          <p:nvPr>
            <p:ph type="pic" sz="quarter" idx="14"/>
          </p:nvPr>
        </p:nvSpPr>
        <p:spPr>
          <a:xfrm>
            <a:off x="4895688" y="1597024"/>
            <a:ext cx="3780000" cy="1728000"/>
          </a:xfrm>
          <a:solidFill>
            <a:schemeClr val="bg1">
              <a:lumMod val="95000"/>
            </a:schemeClr>
          </a:solidFill>
        </p:spPr>
        <p:txBody>
          <a:bodyPr/>
          <a:lstStyle/>
          <a:p>
            <a:r>
              <a:rPr lang="de-DE" smtClean="0"/>
              <a:t>Bild durch Klicken auf Symbol hinzufügen</a:t>
            </a:r>
            <a:endParaRPr lang="en-US"/>
          </a:p>
        </p:txBody>
      </p:sp>
      <p:sp>
        <p:nvSpPr>
          <p:cNvPr id="11" name="Bildplatzhalter 9"/>
          <p:cNvSpPr>
            <a:spLocks noGrp="1"/>
          </p:cNvSpPr>
          <p:nvPr>
            <p:ph type="pic" sz="quarter" idx="15"/>
          </p:nvPr>
        </p:nvSpPr>
        <p:spPr>
          <a:xfrm>
            <a:off x="4895688" y="3361525"/>
            <a:ext cx="3780000" cy="1728000"/>
          </a:xfrm>
          <a:solidFill>
            <a:schemeClr val="bg1">
              <a:lumMod val="95000"/>
            </a:schemeClr>
          </a:solidFill>
        </p:spPr>
        <p:txBody>
          <a:bodyPr/>
          <a:lstStyle/>
          <a:p>
            <a:r>
              <a:rPr lang="de-DE" smtClean="0"/>
              <a:t>Bild durch Klicken auf Symbol hinzufügen</a:t>
            </a:r>
            <a:endParaRPr lang="en-US"/>
          </a:p>
        </p:txBody>
      </p:sp>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0284169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313" y="396000"/>
            <a:ext cx="8207375" cy="278290"/>
          </a:xfrm>
          <a:prstGeom prst="rect">
            <a:avLst/>
          </a:prstGeom>
        </p:spPr>
        <p:txBody>
          <a:bodyPr vert="horz" lIns="0" tIns="0" rIns="0" bIns="0" rtlCol="0" anchor="b">
            <a:noAutofit/>
          </a:bodyPr>
          <a:lstStyle/>
          <a:p>
            <a:r>
              <a:rPr lang="de-DE" dirty="0" smtClean="0"/>
              <a:t>Titelmasterformat durch Klicken bearbeiten</a:t>
            </a:r>
            <a:endParaRPr lang="en-US" dirty="0"/>
          </a:p>
        </p:txBody>
      </p:sp>
      <p:sp>
        <p:nvSpPr>
          <p:cNvPr id="3" name="Text Placeholder 2"/>
          <p:cNvSpPr>
            <a:spLocks noGrp="1"/>
          </p:cNvSpPr>
          <p:nvPr>
            <p:ph type="body" idx="1"/>
          </p:nvPr>
        </p:nvSpPr>
        <p:spPr>
          <a:xfrm>
            <a:off x="468313" y="1597025"/>
            <a:ext cx="8207375" cy="3492500"/>
          </a:xfrm>
          <a:prstGeom prst="rect">
            <a:avLst/>
          </a:prstGeom>
        </p:spPr>
        <p:txBody>
          <a:bodyPr vert="horz" lIns="0" tIns="0" rIns="0" bIns="0" rtlCol="0">
            <a:no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4" name="Date Placeholder 3"/>
          <p:cNvSpPr>
            <a:spLocks noGrp="1"/>
          </p:cNvSpPr>
          <p:nvPr>
            <p:ph type="dt" sz="half" idx="2"/>
          </p:nvPr>
        </p:nvSpPr>
        <p:spPr>
          <a:xfrm>
            <a:off x="7754400" y="5418000"/>
            <a:ext cx="532800" cy="126000"/>
          </a:xfrm>
          <a:prstGeom prst="rect">
            <a:avLst/>
          </a:prstGeom>
        </p:spPr>
        <p:txBody>
          <a:bodyPr vert="horz" lIns="0" tIns="0" rIns="0" bIns="0" rtlCol="0" anchor="t" anchorCtr="0">
            <a:spAutoFit/>
          </a:bodyPr>
          <a:lstStyle>
            <a:lvl1pPr>
              <a:defRPr lang="en-US" sz="800" smtClean="0"/>
            </a:lvl1pPr>
          </a:lstStyle>
          <a:p>
            <a:r>
              <a:rPr lang="de-DE" smtClean="0"/>
              <a:t>24.09.2019</a:t>
            </a:r>
            <a:endParaRPr lang="en-US" dirty="0"/>
          </a:p>
        </p:txBody>
      </p:sp>
      <p:sp>
        <p:nvSpPr>
          <p:cNvPr id="5" name="Footer Placeholder 4"/>
          <p:cNvSpPr>
            <a:spLocks noGrp="1"/>
          </p:cNvSpPr>
          <p:nvPr>
            <p:ph type="ftr" sz="quarter" idx="3"/>
          </p:nvPr>
        </p:nvSpPr>
        <p:spPr>
          <a:xfrm>
            <a:off x="482226" y="5418000"/>
            <a:ext cx="6048000" cy="126000"/>
          </a:xfrm>
          <a:prstGeom prst="rect">
            <a:avLst/>
          </a:prstGeom>
        </p:spPr>
        <p:txBody>
          <a:bodyPr vert="horz" wrap="square" lIns="0" tIns="0" rIns="0" bIns="0" rtlCol="0" anchor="t" anchorCtr="0">
            <a:spAutoFit/>
          </a:bodyPr>
          <a:lstStyle>
            <a:lvl1pPr algn="l">
              <a:defRPr sz="800">
                <a:solidFill>
                  <a:schemeClr val="tx1"/>
                </a:solidFill>
              </a:defRPr>
            </a:lvl1pPr>
          </a:lstStyle>
          <a:p>
            <a:endParaRPr lang="en-US" dirty="0"/>
          </a:p>
        </p:txBody>
      </p:sp>
      <p:sp>
        <p:nvSpPr>
          <p:cNvPr id="6" name="Slide Number Placeholder 5"/>
          <p:cNvSpPr>
            <a:spLocks noGrp="1"/>
          </p:cNvSpPr>
          <p:nvPr>
            <p:ph type="sldNum" sz="quarter" idx="4"/>
          </p:nvPr>
        </p:nvSpPr>
        <p:spPr>
          <a:xfrm>
            <a:off x="8539200" y="5418000"/>
            <a:ext cx="223200" cy="126000"/>
          </a:xfrm>
          <a:prstGeom prst="rect">
            <a:avLst/>
          </a:prstGeom>
        </p:spPr>
        <p:txBody>
          <a:bodyPr vert="horz" lIns="0" tIns="0" rIns="0" bIns="0" rtlCol="0" anchor="t" anchorCtr="0">
            <a:spAutoFit/>
          </a:bodyPr>
          <a:lstStyle>
            <a:lvl1pPr algn="l">
              <a:defRPr sz="800">
                <a:solidFill>
                  <a:schemeClr val="tx1"/>
                </a:solidFill>
              </a:defRPr>
            </a:lvl1pPr>
          </a:lstStyle>
          <a:p>
            <a:fld id="{9E82CC3C-1DC0-4FDA-9590-6CC506AB67F8}" type="slidenum">
              <a:rPr lang="en-US" smtClean="0"/>
              <a:pPr/>
              <a:t>‹Nr.›</a:t>
            </a:fld>
            <a:endParaRPr lang="en-US" dirty="0"/>
          </a:p>
        </p:txBody>
      </p:sp>
    </p:spTree>
    <p:extLst>
      <p:ext uri="{BB962C8B-B14F-4D97-AF65-F5344CB8AC3E}">
        <p14:creationId xmlns:p14="http://schemas.microsoft.com/office/powerpoint/2010/main" val="1297630091"/>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2" r:id="rId3"/>
    <p:sldLayoutId id="2147483663" r:id="rId4"/>
    <p:sldLayoutId id="2147483676" r:id="rId5"/>
    <p:sldLayoutId id="2147483680" r:id="rId6"/>
    <p:sldLayoutId id="2147483664" r:id="rId7"/>
    <p:sldLayoutId id="2147483665" r:id="rId8"/>
    <p:sldLayoutId id="2147483677" r:id="rId9"/>
    <p:sldLayoutId id="2147483678" r:id="rId10"/>
    <p:sldLayoutId id="2147483679" r:id="rId11"/>
    <p:sldLayoutId id="2147483684" r:id="rId12"/>
    <p:sldLayoutId id="2147483685" r:id="rId13"/>
    <p:sldLayoutId id="2147483682" r:id="rId14"/>
    <p:sldLayoutId id="2147483681" r:id="rId15"/>
    <p:sldLayoutId id="2147483683" r:id="rId16"/>
    <p:sldLayoutId id="2147483666" r:id="rId17"/>
    <p:sldLayoutId id="2147483667" r:id="rId18"/>
    <p:sldLayoutId id="2147483686" r:id="rId19"/>
    <p:sldLayoutId id="2147483687" r:id="rId20"/>
  </p:sldLayoutIdLst>
  <p:timing>
    <p:tnLst>
      <p:par>
        <p:cTn id="1" dur="indefinite" restart="never" nodeType="tmRoot"/>
      </p:par>
    </p:tnLst>
  </p:timing>
  <p:hf sldNum="0" hdr="0" ftr="0"/>
  <p:txStyles>
    <p:titleStyle>
      <a:lvl1pPr algn="l" defTabSz="685800" rtl="0" eaLnBrk="1" latinLnBrk="0" hangingPunct="1">
        <a:lnSpc>
          <a:spcPct val="90000"/>
        </a:lnSpc>
        <a:spcBef>
          <a:spcPct val="0"/>
        </a:spcBef>
        <a:buNone/>
        <a:defRPr sz="1800" b="1" kern="1200">
          <a:solidFill>
            <a:schemeClr val="tx1"/>
          </a:solidFill>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Font typeface="Arial" panose="020B0604020202020204" pitchFamily="34" charset="0"/>
        <a:buChar char="•"/>
        <a:defRPr sz="1600" kern="1200">
          <a:solidFill>
            <a:schemeClr val="tx1"/>
          </a:solidFill>
          <a:latin typeface="+mn-lt"/>
          <a:ea typeface="+mn-ea"/>
          <a:cs typeface="+mn-cs"/>
        </a:defRPr>
      </a:lvl1pPr>
      <a:lvl2pPr marL="360363" indent="-184150" algn="l" defTabSz="685800" rtl="0" eaLnBrk="1" latinLnBrk="0" hangingPunct="1">
        <a:lnSpc>
          <a:spcPct val="120000"/>
        </a:lnSpc>
        <a:spcBef>
          <a:spcPts val="375"/>
        </a:spcBef>
        <a:buClr>
          <a:schemeClr val="tx1"/>
        </a:buClr>
        <a:buFont typeface="Arial" panose="020B0604020202020204" pitchFamily="34" charset="0"/>
        <a:buChar char="•"/>
        <a:defRPr sz="1600" kern="1200">
          <a:solidFill>
            <a:schemeClr val="tx1"/>
          </a:solidFill>
          <a:latin typeface="+mn-lt"/>
          <a:ea typeface="+mn-ea"/>
          <a:cs typeface="+mn-cs"/>
        </a:defRPr>
      </a:lvl2pPr>
      <a:lvl3pPr marL="536575" indent="-176213" algn="l" defTabSz="685800" rtl="0" eaLnBrk="1" latinLnBrk="0" hangingPunct="1">
        <a:lnSpc>
          <a:spcPct val="120000"/>
        </a:lnSpc>
        <a:spcBef>
          <a:spcPts val="375"/>
        </a:spcBef>
        <a:buClr>
          <a:schemeClr val="tx1"/>
        </a:buClr>
        <a:buFont typeface="Arial" panose="020B0604020202020204" pitchFamily="34" charset="0"/>
        <a:buChar char="•"/>
        <a:defRPr sz="1400" kern="1200">
          <a:solidFill>
            <a:schemeClr val="tx1"/>
          </a:solidFill>
          <a:latin typeface="+mn-lt"/>
          <a:ea typeface="+mn-ea"/>
          <a:cs typeface="+mn-cs"/>
        </a:defRPr>
      </a:lvl3pPr>
      <a:lvl4pPr marL="720725" indent="-184150" algn="l" defTabSz="685800" rtl="0" eaLnBrk="1" latinLnBrk="0" hangingPunct="1">
        <a:lnSpc>
          <a:spcPct val="120000"/>
        </a:lnSpc>
        <a:spcBef>
          <a:spcPts val="375"/>
        </a:spcBef>
        <a:buClr>
          <a:schemeClr val="tx1"/>
        </a:buClr>
        <a:buFont typeface="Arial" panose="020B0604020202020204" pitchFamily="34" charset="0"/>
        <a:buChar char="•"/>
        <a:defRPr sz="1400" kern="1200">
          <a:solidFill>
            <a:schemeClr val="tx1"/>
          </a:solidFill>
          <a:latin typeface="+mn-lt"/>
          <a:ea typeface="+mn-ea"/>
          <a:cs typeface="+mn-cs"/>
        </a:defRPr>
      </a:lvl4pPr>
      <a:lvl5pPr marL="896938" indent="-176213" algn="l" defTabSz="685800" rtl="0" eaLnBrk="1" latinLnBrk="0" hangingPunct="1">
        <a:lnSpc>
          <a:spcPct val="120000"/>
        </a:lnSpc>
        <a:spcBef>
          <a:spcPts val="375"/>
        </a:spcBef>
        <a:buClr>
          <a:schemeClr val="tx1"/>
        </a:buClr>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06" userDrawn="1">
          <p15:clr>
            <a:srgbClr val="F26B43"/>
          </p15:clr>
        </p15:guide>
        <p15:guide id="2" pos="295" userDrawn="1">
          <p15:clr>
            <a:srgbClr val="F26B43"/>
          </p15:clr>
        </p15:guide>
        <p15:guide id="3" orient="horz" pos="3206" userDrawn="1">
          <p15:clr>
            <a:srgbClr val="F26B43"/>
          </p15:clr>
        </p15:guide>
        <p15:guide id="4" pos="546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hyperlink" Target="https://www.uni-stuttgart.de/universitaet/organisation/leitung/"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hyperlink" Target="https://www.beschaeftigte.uni-stuttgart.de/organisation/zentrale-verwaltung/"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hyperlink" Target="https://www.personalrat.uni-stuttgart.de/" TargetMode="External"/><Relationship Id="rId13"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hyperlink" Target="https://www.beschaeftigte.uni-stuttgart.de/organisation/vertretungen/schwerbehindertenvertretung/" TargetMode="External"/><Relationship Id="rId12"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www.uni-stuttgart.de/universitaet/organisation/leitung/stabsstellen/beauftragte-fuer-chancengleichheit/" TargetMode="External"/><Relationship Id="rId11" Type="http://schemas.openxmlformats.org/officeDocument/2006/relationships/hyperlink" Target="https://www.beschaeftigte.uni-stuttgart.de/uni-services/mein-arbeitsplatz/gesundheitsmanagement/sucht/" TargetMode="External"/><Relationship Id="rId5" Type="http://schemas.openxmlformats.org/officeDocument/2006/relationships/hyperlink" Target="https://www.uni-stuttgart.de/universitaet/organisation/leitung/stabsstellen/gleichstellungsreferat/" TargetMode="External"/><Relationship Id="rId10" Type="http://schemas.openxmlformats.org/officeDocument/2006/relationships/hyperlink" Target="https://www.student.uni-stuttgart.de/beratung/ombudsperson/" TargetMode="External"/><Relationship Id="rId4" Type="http://schemas.openxmlformats.org/officeDocument/2006/relationships/notesSlide" Target="../notesSlides/notesSlide13.xml"/><Relationship Id="rId9" Type="http://schemas.openxmlformats.org/officeDocument/2006/relationships/hyperlink" Target="https://www.beschaeftigte.uni-stuttgart.de/uni-services/mein-arbeitsplatz/konflikte/"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listserv.uni-stuttgart.de/mailman/listinfo/personalentwicklung-info" TargetMode="External"/><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4.jp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studieren-in-bw.de/waehrend-des-studiums/hochschulen-in-baden-wuerttemberg/hochschullandschaft-baden-wuerttemberg/" TargetMode="External"/><Relationship Id="rId5" Type="http://schemas.openxmlformats.org/officeDocument/2006/relationships/hyperlink" Target="https://mwk.baden-wuerttemberg.de/de/hochschulen-studium/hochschularten"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hyperlink" Target="https://www.tu9.de/"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hyperlink" Target="https://www.uni-stuttgart.de/universitaet/profil/zahlen/"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beschaeftigte.uni-stuttgart.de/organisation/hochschulorgane/" TargetMode="External"/><Relationship Id="rId5" Type="http://schemas.openxmlformats.org/officeDocument/2006/relationships/hyperlink" Target="https://www.uni-stuttgart.de/universitaet/organisation/leitung/"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10"/>
          </p:nvPr>
        </p:nvPicPr>
        <p:blipFill>
          <a:blip r:embed="rId5"/>
          <a:srcRect t="14626" b="14626"/>
          <a:stretch>
            <a:fillRect/>
          </a:stretch>
        </p:blipFill>
        <p:spPr>
          <a:prstGeom prst="rect">
            <a:avLst/>
          </a:prstGeom>
        </p:spPr>
      </p:pic>
      <p:sp>
        <p:nvSpPr>
          <p:cNvPr id="7" name="Titel 6"/>
          <p:cNvSpPr>
            <a:spLocks noGrp="1"/>
          </p:cNvSpPr>
          <p:nvPr>
            <p:ph type="ctrTitle"/>
          </p:nvPr>
        </p:nvSpPr>
        <p:spPr>
          <a:xfrm>
            <a:off x="5544000" y="0"/>
            <a:ext cx="3600000" cy="3600000"/>
          </a:xfrm>
        </p:spPr>
        <p:txBody>
          <a:bodyPr wrap="square" bIns="0" anchor="t" anchorCtr="1">
            <a:noAutofit/>
          </a:bodyPr>
          <a:lstStyle/>
          <a:p>
            <a:r>
              <a:rPr lang="de-DE" sz="1800" dirty="0" smtClean="0"/>
              <a:t/>
            </a:r>
            <a:br>
              <a:rPr lang="de-DE" sz="1800" dirty="0" smtClean="0"/>
            </a:br>
            <a:r>
              <a:rPr lang="de-DE" sz="1800" dirty="0" smtClean="0"/>
              <a:t/>
            </a:r>
            <a:br>
              <a:rPr lang="de-DE" sz="1800" dirty="0" smtClean="0"/>
            </a:br>
            <a:r>
              <a:rPr lang="de-DE" sz="1800" dirty="0" smtClean="0"/>
              <a:t/>
            </a:r>
            <a:br>
              <a:rPr lang="de-DE" sz="1800" dirty="0" smtClean="0"/>
            </a:br>
            <a:endParaRPr lang="de-DE" sz="1800" dirty="0">
              <a:latin typeface="Univers for UniS 65 Bold Rg" panose="020B0703030502020204" pitchFamily="34" charset="0"/>
            </a:endParaRPr>
          </a:p>
        </p:txBody>
      </p:sp>
      <p:sp>
        <p:nvSpPr>
          <p:cNvPr id="10" name="Textplatzhalter 9"/>
          <p:cNvSpPr>
            <a:spLocks noGrp="1"/>
          </p:cNvSpPr>
          <p:nvPr>
            <p:ph type="body" sz="quarter" idx="11"/>
          </p:nvPr>
        </p:nvSpPr>
        <p:spPr>
          <a:xfrm>
            <a:off x="7758953" y="2864224"/>
            <a:ext cx="1385047" cy="1281044"/>
          </a:xfrm>
        </p:spPr>
        <p:txBody>
          <a:bodyPr/>
          <a:lstStyle/>
          <a:p>
            <a:pPr algn="ctr"/>
            <a:r>
              <a:rPr lang="de-DE" sz="1400" b="0" dirty="0" smtClean="0">
                <a:latin typeface="Univers for UniS 55 Roman Rg" panose="020B0603020202020204" pitchFamily="34" charset="0"/>
              </a:rPr>
              <a:t>Personal-</a:t>
            </a:r>
          </a:p>
          <a:p>
            <a:pPr algn="ctr"/>
            <a:r>
              <a:rPr lang="de-DE" sz="1400" b="0" dirty="0" err="1" smtClean="0">
                <a:latin typeface="Univers for UniS 55 Roman Rg" panose="020B0603020202020204" pitchFamily="34" charset="0"/>
              </a:rPr>
              <a:t>entwicklung</a:t>
            </a:r>
            <a:endParaRPr lang="de-DE" sz="1400" b="0" dirty="0">
              <a:latin typeface="Univers for UniS 55 Roman Rg" panose="020B0603020202020204" pitchFamily="34" charset="0"/>
            </a:endParaRPr>
          </a:p>
        </p:txBody>
      </p:sp>
      <p:sp>
        <p:nvSpPr>
          <p:cNvPr id="4" name="Textfeld 3"/>
          <p:cNvSpPr txBox="1"/>
          <p:nvPr/>
        </p:nvSpPr>
        <p:spPr>
          <a:xfrm>
            <a:off x="5828371" y="648106"/>
            <a:ext cx="3040566" cy="1984917"/>
          </a:xfrm>
          <a:prstGeom prst="rect">
            <a:avLst/>
          </a:prstGeom>
          <a:noFill/>
        </p:spPr>
        <p:txBody>
          <a:bodyPr wrap="square" lIns="0" tIns="0" rIns="0" bIns="0" rtlCol="0">
            <a:noAutofit/>
          </a:bodyPr>
          <a:lstStyle/>
          <a:p>
            <a:pPr algn="ctr">
              <a:buClr>
                <a:schemeClr val="accent1"/>
              </a:buClr>
            </a:pPr>
            <a:endParaRPr lang="de-DE" sz="2000" dirty="0" smtClean="0">
              <a:solidFill>
                <a:schemeClr val="bg1"/>
              </a:solidFill>
              <a:latin typeface="Univers for UniS 65 Bold Rg" panose="020B0703030502020204" pitchFamily="34" charset="0"/>
            </a:endParaRPr>
          </a:p>
          <a:p>
            <a:pPr algn="ctr">
              <a:buClr>
                <a:schemeClr val="accent1"/>
              </a:buClr>
            </a:pPr>
            <a:endParaRPr lang="de-DE" sz="2000" dirty="0" smtClean="0">
              <a:solidFill>
                <a:schemeClr val="bg1"/>
              </a:solidFill>
              <a:latin typeface="Univers for UniS 65 Bold Rg" panose="020B0703030502020204" pitchFamily="34" charset="0"/>
            </a:endParaRPr>
          </a:p>
          <a:p>
            <a:pPr algn="ctr">
              <a:buClr>
                <a:schemeClr val="accent1"/>
              </a:buClr>
            </a:pPr>
            <a:r>
              <a:rPr lang="de-DE" sz="2200" dirty="0" smtClean="0">
                <a:solidFill>
                  <a:schemeClr val="bg1"/>
                </a:solidFill>
                <a:latin typeface="Univers for UniS 65 Bold Rg" panose="020B0703030502020204" pitchFamily="34" charset="0"/>
              </a:rPr>
              <a:t>Aufbau und Struktur der Universität Stuttgart</a:t>
            </a:r>
          </a:p>
          <a:p>
            <a:pPr algn="ctr">
              <a:buClr>
                <a:schemeClr val="accent1"/>
              </a:buClr>
            </a:pPr>
            <a:endParaRPr lang="de-DE" sz="2200" dirty="0">
              <a:solidFill>
                <a:schemeClr val="bg1"/>
              </a:solidFill>
              <a:latin typeface="Univers for UniS 65 Bold Rg" panose="020B070303050202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889500"/>
            <a:ext cx="609600" cy="609600"/>
          </a:xfrm>
          <a:prstGeom prst="rect">
            <a:avLst/>
          </a:prstGeom>
        </p:spPr>
      </p:pic>
      <p:sp>
        <p:nvSpPr>
          <p:cNvPr id="2" name="Textfeld 1"/>
          <p:cNvSpPr txBox="1"/>
          <p:nvPr/>
        </p:nvSpPr>
        <p:spPr>
          <a:xfrm>
            <a:off x="7181849" y="5491262"/>
            <a:ext cx="1962151" cy="221259"/>
          </a:xfrm>
          <a:prstGeom prst="rect">
            <a:avLst/>
          </a:prstGeom>
          <a:noFill/>
        </p:spPr>
        <p:txBody>
          <a:bodyPr wrap="none" lIns="0" tIns="0" rIns="0" bIns="0" rtlCol="0">
            <a:noAutofit/>
          </a:bodyPr>
          <a:lstStyle/>
          <a:p>
            <a:pPr>
              <a:buClr>
                <a:schemeClr val="accent1"/>
              </a:buClr>
            </a:pPr>
            <a:r>
              <a:rPr lang="de-DE" sz="1100" dirty="0" smtClean="0">
                <a:solidFill>
                  <a:schemeClr val="bg1"/>
                </a:solidFill>
              </a:rPr>
              <a:t>Bildnachweis: </a:t>
            </a:r>
            <a:r>
              <a:rPr lang="de-DE" sz="1100" dirty="0">
                <a:solidFill>
                  <a:schemeClr val="bg1"/>
                </a:solidFill>
              </a:rPr>
              <a:t>Bavaria Luftbild</a:t>
            </a:r>
            <a:endParaRPr lang="de-DE" sz="1100" dirty="0" smtClean="0">
              <a:solidFill>
                <a:schemeClr val="bg1"/>
              </a:solidFill>
            </a:endParaRPr>
          </a:p>
        </p:txBody>
      </p:sp>
    </p:spTree>
    <p:extLst>
      <p:ext uri="{BB962C8B-B14F-4D97-AF65-F5344CB8AC3E}">
        <p14:creationId xmlns:p14="http://schemas.microsoft.com/office/powerpoint/2010/main" val="2400204489"/>
      </p:ext>
    </p:extLst>
  </p:cSld>
  <p:clrMapOvr>
    <a:masterClrMapping/>
  </p:clrMapOvr>
  <mc:AlternateContent xmlns:mc="http://schemas.openxmlformats.org/markup-compatibility/2006" xmlns:p14="http://schemas.microsoft.com/office/powerpoint/2010/main">
    <mc:Choice Requires="p14">
      <p:transition spd="slow" p14:dur="2000" advTm="17776"/>
    </mc:Choice>
    <mc:Fallback xmlns="">
      <p:transition spd="slow" advTm="17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p:cNvSpPr>
            <a:spLocks noGrp="1"/>
          </p:cNvSpPr>
          <p:nvPr>
            <p:ph type="title"/>
          </p:nvPr>
        </p:nvSpPr>
        <p:spPr/>
        <p:txBody>
          <a:bodyPr/>
          <a:lstStyle/>
          <a:p>
            <a:r>
              <a:rPr lang="de-DE" dirty="0">
                <a:latin typeface="Univers for UniS 55 Roman Rg" panose="020B0603020202020204" pitchFamily="34" charset="0"/>
              </a:rPr>
              <a:t>Aufbau der Universität und der Zentralen Verwaltung</a:t>
            </a:r>
          </a:p>
        </p:txBody>
      </p:sp>
      <p:sp>
        <p:nvSpPr>
          <p:cNvPr id="7" name="Inhaltsplatzhalter 10"/>
          <p:cNvSpPr>
            <a:spLocks noGrp="1"/>
          </p:cNvSpPr>
          <p:nvPr>
            <p:ph idx="1"/>
          </p:nvPr>
        </p:nvSpPr>
        <p:spPr>
          <a:xfrm>
            <a:off x="468313" y="1597025"/>
            <a:ext cx="8580437" cy="3492500"/>
          </a:xfrm>
        </p:spPr>
        <p:txBody>
          <a:bodyPr/>
          <a:lstStyle/>
          <a:p>
            <a:pPr marL="0" indent="0">
              <a:buNone/>
            </a:pPr>
            <a:r>
              <a:rPr lang="de-DE" b="1" dirty="0" smtClean="0">
                <a:latin typeface="Univers for UniS 55 Roman Rg" panose="020B0603020202020204" pitchFamily="34" charset="0"/>
              </a:rPr>
              <a:t>Das Rektorat</a:t>
            </a:r>
          </a:p>
          <a:p>
            <a:r>
              <a:rPr lang="de-DE" dirty="0" smtClean="0">
                <a:latin typeface="Univers for UniS 55 Roman Rg" panose="020B0603020202020204" pitchFamily="34" charset="0"/>
              </a:rPr>
              <a:t>Rektor (Prof. Dr. Wolfram </a:t>
            </a:r>
            <a:r>
              <a:rPr lang="de-DE" dirty="0" err="1" smtClean="0">
                <a:latin typeface="Univers for UniS 55 Roman Rg" panose="020B0603020202020204" pitchFamily="34" charset="0"/>
              </a:rPr>
              <a:t>Ressel</a:t>
            </a:r>
            <a:r>
              <a:rPr lang="de-DE" dirty="0" smtClean="0">
                <a:latin typeface="Univers for UniS 55 Roman Rg" panose="020B0603020202020204" pitchFamily="34" charset="0"/>
              </a:rPr>
              <a:t>)</a:t>
            </a:r>
          </a:p>
          <a:p>
            <a:r>
              <a:rPr lang="de-DE" dirty="0" smtClean="0">
                <a:latin typeface="Univers for UniS 55 Roman Rg" panose="020B0603020202020204" pitchFamily="34" charset="0"/>
              </a:rPr>
              <a:t>Kanzler (Jan Gerken)</a:t>
            </a:r>
          </a:p>
          <a:p>
            <a:r>
              <a:rPr lang="de-DE" dirty="0" smtClean="0">
                <a:latin typeface="Univers for UniS 55 Roman Rg" panose="020B0603020202020204" pitchFamily="34" charset="0"/>
              </a:rPr>
              <a:t>Prorektorin Informationstechnologie (Dr. Simone Rehm)</a:t>
            </a:r>
          </a:p>
          <a:p>
            <a:r>
              <a:rPr lang="de-DE" dirty="0" smtClean="0">
                <a:latin typeface="Univers for UniS 55 Roman Rg" panose="020B0603020202020204" pitchFamily="34" charset="0"/>
              </a:rPr>
              <a:t>Prorektorin Diversity und Internationales (Prof. Dr. Silke </a:t>
            </a:r>
            <a:r>
              <a:rPr lang="de-DE" dirty="0" err="1" smtClean="0">
                <a:latin typeface="Univers for UniS 55 Roman Rg" panose="020B0603020202020204" pitchFamily="34" charset="0"/>
              </a:rPr>
              <a:t>Wieprecht</a:t>
            </a:r>
            <a:r>
              <a:rPr lang="de-DE" dirty="0" smtClean="0">
                <a:latin typeface="Univers for UniS 55 Roman Rg" panose="020B0603020202020204" pitchFamily="34" charset="0"/>
              </a:rPr>
              <a:t>)</a:t>
            </a:r>
          </a:p>
          <a:p>
            <a:r>
              <a:rPr lang="de-DE" dirty="0" smtClean="0">
                <a:latin typeface="Univers for UniS 55 Roman Rg" panose="020B0603020202020204" pitchFamily="34" charset="0"/>
              </a:rPr>
              <a:t>Prorektor Forschung und Wissenschaftlichen Nachwuchs (Prof. Dr. Manfred Bischoff)</a:t>
            </a:r>
          </a:p>
          <a:p>
            <a:r>
              <a:rPr lang="de-DE" dirty="0" smtClean="0">
                <a:latin typeface="Univers for UniS 55 Roman Rg" panose="020B0603020202020204" pitchFamily="34" charset="0"/>
              </a:rPr>
              <a:t>Prorektor Lehre und Weiterbildung (Prof. Dr. Frank </a:t>
            </a:r>
            <a:r>
              <a:rPr lang="de-DE" dirty="0" err="1" smtClean="0">
                <a:latin typeface="Univers for UniS 55 Roman Rg" panose="020B0603020202020204" pitchFamily="34" charset="0"/>
              </a:rPr>
              <a:t>Gießelmann</a:t>
            </a:r>
            <a:r>
              <a:rPr lang="de-DE" dirty="0" smtClean="0">
                <a:latin typeface="Univers for UniS 55 Roman Rg" panose="020B0603020202020204" pitchFamily="34" charset="0"/>
              </a:rPr>
              <a:t>)</a:t>
            </a:r>
          </a:p>
          <a:p>
            <a:r>
              <a:rPr lang="de-DE" dirty="0" smtClean="0">
                <a:latin typeface="Univers for UniS 55 Roman Rg" panose="020B0603020202020204" pitchFamily="34" charset="0"/>
              </a:rPr>
              <a:t>Prorektor Wissens- und Technologietransfer (Prof. Dr.-Ing. Peter </a:t>
            </a:r>
            <a:r>
              <a:rPr lang="de-DE" dirty="0" err="1" smtClean="0">
                <a:latin typeface="Univers for UniS 55 Roman Rg" panose="020B0603020202020204" pitchFamily="34" charset="0"/>
              </a:rPr>
              <a:t>Middendorf</a:t>
            </a:r>
            <a:r>
              <a:rPr lang="de-DE" dirty="0" smtClean="0">
                <a:latin typeface="Univers for UniS 55 Roman Rg" panose="020B0603020202020204" pitchFamily="34" charset="0"/>
              </a:rPr>
              <a:t>)</a:t>
            </a:r>
          </a:p>
          <a:p>
            <a:endParaRPr lang="de-DE" sz="1050" dirty="0" smtClean="0">
              <a:latin typeface="Univers for UniS 55 Roman Rg" panose="020B0603020202020204" pitchFamily="34" charset="0"/>
            </a:endParaRPr>
          </a:p>
          <a:p>
            <a:pPr marL="0" indent="0">
              <a:buNone/>
            </a:pPr>
            <a:r>
              <a:rPr lang="de-DE" sz="1200" dirty="0" smtClean="0">
                <a:latin typeface="Univers for UniS 55 Roman Rg" panose="020B0603020202020204" pitchFamily="34" charset="0"/>
              </a:rPr>
              <a:t>Mehr Infos:</a:t>
            </a:r>
            <a:r>
              <a:rPr lang="de-DE" sz="1200" dirty="0">
                <a:latin typeface="Univers for UniS 55 Roman Rg" panose="020B0603020202020204" pitchFamily="34" charset="0"/>
              </a:rPr>
              <a:t> </a:t>
            </a:r>
            <a:r>
              <a:rPr lang="de-DE" sz="1200" u="sng" dirty="0" smtClean="0">
                <a:latin typeface="Univers for UniS 55 Roman Rg" panose="020B0603020202020204" pitchFamily="34" charset="0"/>
                <a:hlinkClick r:id="rId5"/>
              </a:rPr>
              <a:t>https</a:t>
            </a:r>
            <a:r>
              <a:rPr lang="de-DE" sz="1200" u="sng" dirty="0">
                <a:latin typeface="Univers for UniS 55 Roman Rg" panose="020B0603020202020204" pitchFamily="34" charset="0"/>
                <a:hlinkClick r:id="rId5"/>
              </a:rPr>
              <a:t>://www.uni-stuttgart.de/universitaet/organisation/leitung</a:t>
            </a:r>
            <a:r>
              <a:rPr lang="de-DE" sz="1200" u="sng" dirty="0" smtClean="0">
                <a:latin typeface="Univers for UniS 55 Roman Rg" panose="020B0603020202020204" pitchFamily="34" charset="0"/>
                <a:hlinkClick r:id="rId5"/>
              </a:rPr>
              <a:t>/</a:t>
            </a:r>
            <a:r>
              <a:rPr lang="de-DE" sz="1200" u="sng" dirty="0" smtClean="0">
                <a:latin typeface="Univers for UniS 55 Roman Rg" panose="020B0603020202020204" pitchFamily="34" charset="0"/>
              </a:rPr>
              <a:t> </a:t>
            </a:r>
            <a:endParaRPr lang="de-DE" sz="1200" u="sng" dirty="0">
              <a:latin typeface="Univers for UniS 55 Roman Rg" panose="020B0603020202020204" pitchFamily="34" charset="0"/>
            </a:endParaRPr>
          </a:p>
          <a:p>
            <a:endParaRPr lang="de-DE" dirty="0">
              <a:latin typeface="Univers for UniS 55 Roman Rg" panose="020B06030202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4195608353"/>
      </p:ext>
    </p:extLst>
  </p:cSld>
  <p:clrMapOvr>
    <a:masterClrMapping/>
  </p:clrMapOvr>
  <mc:AlternateContent xmlns:mc="http://schemas.openxmlformats.org/markup-compatibility/2006" xmlns:p14="http://schemas.microsoft.com/office/powerpoint/2010/main">
    <mc:Choice Requires="p14">
      <p:transition spd="slow" p14:dur="2000" advTm="133479"/>
    </mc:Choice>
    <mc:Fallback xmlns="">
      <p:transition spd="slow" advTm="133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ildplatzhalter 7"/>
          <p:cNvSpPr>
            <a:spLocks noGrp="1"/>
          </p:cNvSpPr>
          <p:nvPr>
            <p:ph type="pic" sz="quarter" idx="14"/>
          </p:nvPr>
        </p:nvSpPr>
        <p:spPr>
          <a:solidFill>
            <a:schemeClr val="accent1">
              <a:lumMod val="60000"/>
              <a:lumOff val="40000"/>
            </a:schemeClr>
          </a:solidFill>
        </p:spPr>
      </p:sp>
      <p:sp>
        <p:nvSpPr>
          <p:cNvPr id="6" name="Textplatzhalter 5"/>
          <p:cNvSpPr>
            <a:spLocks noGrp="1"/>
          </p:cNvSpPr>
          <p:nvPr>
            <p:ph type="body" sz="quarter" idx="15"/>
          </p:nvPr>
        </p:nvSpPr>
        <p:spPr>
          <a:xfrm>
            <a:off x="720000" y="3390900"/>
            <a:ext cx="2340290" cy="1276350"/>
          </a:xfrm>
        </p:spPr>
        <p:txBody>
          <a:bodyPr/>
          <a:lstStyle/>
          <a:p>
            <a:pPr marL="171450" indent="-171450">
              <a:buFont typeface="Arial" panose="020B0604020202020204" pitchFamily="34" charset="0"/>
              <a:buChar char="•"/>
            </a:pPr>
            <a:r>
              <a:rPr lang="de-DE" b="0" dirty="0" smtClean="0">
                <a:latin typeface="Univers for UniS 55 Roman Rg" panose="020B0603020202020204" pitchFamily="34" charset="0"/>
              </a:rPr>
              <a:t>Dekan*in</a:t>
            </a:r>
          </a:p>
          <a:p>
            <a:pPr marL="171450" indent="-171450">
              <a:buFont typeface="Arial" panose="020B0604020202020204" pitchFamily="34" charset="0"/>
              <a:buChar char="•"/>
            </a:pPr>
            <a:r>
              <a:rPr lang="de-DE" b="0" dirty="0" smtClean="0">
                <a:latin typeface="Univers for UniS 55 Roman Rg" panose="020B0603020202020204" pitchFamily="34" charset="0"/>
              </a:rPr>
              <a:t>Prodekan*innen</a:t>
            </a:r>
          </a:p>
          <a:p>
            <a:pPr marL="171450" indent="-171450">
              <a:buFont typeface="Arial" panose="020B0604020202020204" pitchFamily="34" charset="0"/>
              <a:buChar char="•"/>
            </a:pPr>
            <a:r>
              <a:rPr lang="de-DE" b="0" dirty="0" smtClean="0">
                <a:latin typeface="Univers for UniS 55 Roman Rg" panose="020B0603020202020204" pitchFamily="34" charset="0"/>
              </a:rPr>
              <a:t>Studiendekan*innen</a:t>
            </a:r>
            <a:endParaRPr lang="de-DE" b="0" dirty="0">
              <a:latin typeface="Univers for UniS 55 Roman Rg" panose="020B0603020202020204" pitchFamily="34" charset="0"/>
            </a:endParaRPr>
          </a:p>
        </p:txBody>
      </p:sp>
      <p:sp>
        <p:nvSpPr>
          <p:cNvPr id="11" name="Bildplatzhalter 10"/>
          <p:cNvSpPr>
            <a:spLocks noGrp="1"/>
          </p:cNvSpPr>
          <p:nvPr>
            <p:ph type="pic" sz="quarter" idx="17"/>
          </p:nvPr>
        </p:nvSpPr>
        <p:spPr>
          <a:xfrm>
            <a:off x="4583495" y="1587600"/>
            <a:ext cx="1440000" cy="1440000"/>
          </a:xfrm>
          <a:solidFill>
            <a:schemeClr val="accent1">
              <a:lumMod val="60000"/>
              <a:lumOff val="40000"/>
            </a:schemeClr>
          </a:solidFill>
        </p:spPr>
      </p:sp>
      <p:sp>
        <p:nvSpPr>
          <p:cNvPr id="18" name="Textplatzhalter 17"/>
          <p:cNvSpPr>
            <a:spLocks noGrp="1"/>
          </p:cNvSpPr>
          <p:nvPr>
            <p:ph type="body" sz="quarter" idx="19"/>
          </p:nvPr>
        </p:nvSpPr>
        <p:spPr>
          <a:xfrm>
            <a:off x="4134251" y="3390900"/>
            <a:ext cx="2340290" cy="1403350"/>
          </a:xfrm>
        </p:spPr>
        <p:txBody>
          <a:bodyPr/>
          <a:lstStyle/>
          <a:p>
            <a:pPr marL="171450" indent="-171450">
              <a:spcBef>
                <a:spcPts val="750"/>
              </a:spcBef>
              <a:buFont typeface="Arial" panose="020B0604020202020204" pitchFamily="34" charset="0"/>
              <a:buChar char="•"/>
            </a:pPr>
            <a:r>
              <a:rPr lang="de-DE" dirty="0">
                <a:latin typeface="Univers for UniS 55 Roman Rg" panose="020B0603020202020204" pitchFamily="34" charset="0"/>
              </a:rPr>
              <a:t>Mitglieder des Dekanats</a:t>
            </a:r>
          </a:p>
          <a:p>
            <a:pPr marL="171450" indent="-171450">
              <a:spcBef>
                <a:spcPts val="750"/>
              </a:spcBef>
              <a:buFont typeface="Arial" panose="020B0604020202020204" pitchFamily="34" charset="0"/>
              <a:buChar char="•"/>
            </a:pPr>
            <a:r>
              <a:rPr lang="de-DE" dirty="0">
                <a:latin typeface="Univers for UniS 55 Roman Rg" panose="020B0603020202020204" pitchFamily="34" charset="0"/>
              </a:rPr>
              <a:t>Bis zu 5 </a:t>
            </a:r>
            <a:r>
              <a:rPr lang="de-DE" dirty="0" smtClean="0">
                <a:latin typeface="Univers for UniS 55 Roman Rg" panose="020B0603020202020204" pitchFamily="34" charset="0"/>
              </a:rPr>
              <a:t>Institutsleiter*innen</a:t>
            </a:r>
          </a:p>
          <a:p>
            <a:pPr marL="171450" indent="-171450">
              <a:spcBef>
                <a:spcPts val="750"/>
              </a:spcBef>
              <a:buFont typeface="Arial" panose="020B0604020202020204" pitchFamily="34" charset="0"/>
              <a:buChar char="•"/>
            </a:pPr>
            <a:r>
              <a:rPr lang="de-DE" dirty="0" smtClean="0">
                <a:latin typeface="Univers for UniS 55 Roman Rg" panose="020B0603020202020204" pitchFamily="34" charset="0"/>
              </a:rPr>
              <a:t>Bis </a:t>
            </a:r>
            <a:r>
              <a:rPr lang="de-DE" dirty="0">
                <a:latin typeface="Univers for UniS 55 Roman Rg" panose="020B0603020202020204" pitchFamily="34" charset="0"/>
              </a:rPr>
              <a:t>zu 16 Wahlmitglieder, nach Gruppen, 30% Studierende, mind. 3</a:t>
            </a:r>
          </a:p>
          <a:p>
            <a:pPr marL="171450" indent="-171450">
              <a:spcBef>
                <a:spcPts val="750"/>
              </a:spcBef>
              <a:buFont typeface="Arial" panose="020B0604020202020204" pitchFamily="34" charset="0"/>
              <a:buChar char="•"/>
            </a:pPr>
            <a:endParaRPr lang="de-DE" b="1" dirty="0"/>
          </a:p>
        </p:txBody>
      </p:sp>
      <p:sp>
        <p:nvSpPr>
          <p:cNvPr id="13" name="Titel 12"/>
          <p:cNvSpPr>
            <a:spLocks noGrp="1"/>
          </p:cNvSpPr>
          <p:nvPr>
            <p:ph type="title"/>
          </p:nvPr>
        </p:nvSpPr>
        <p:spPr/>
        <p:txBody>
          <a:bodyPr/>
          <a:lstStyle/>
          <a:p>
            <a:r>
              <a:rPr lang="de-DE" dirty="0">
                <a:latin typeface="Univers for UniS 55 Roman Rg" panose="020B0603020202020204" pitchFamily="34" charset="0"/>
              </a:rPr>
              <a:t>Aufbau der Universität und der Zentralen Verwaltung</a:t>
            </a:r>
          </a:p>
        </p:txBody>
      </p:sp>
      <p:sp>
        <p:nvSpPr>
          <p:cNvPr id="14" name="Textfeld 13"/>
          <p:cNvSpPr txBox="1"/>
          <p:nvPr/>
        </p:nvSpPr>
        <p:spPr>
          <a:xfrm>
            <a:off x="1223680" y="2131359"/>
            <a:ext cx="1337982" cy="322730"/>
          </a:xfrm>
          <a:prstGeom prst="rect">
            <a:avLst/>
          </a:prstGeom>
          <a:noFill/>
        </p:spPr>
        <p:txBody>
          <a:bodyPr wrap="square" lIns="0" tIns="0" rIns="0" bIns="0" rtlCol="0">
            <a:noAutofit/>
          </a:bodyPr>
          <a:lstStyle/>
          <a:p>
            <a:pPr algn="ctr">
              <a:buClr>
                <a:schemeClr val="accent1"/>
              </a:buClr>
            </a:pPr>
            <a:r>
              <a:rPr lang="de-DE" sz="1400" b="1" dirty="0">
                <a:latin typeface="Univers for UniS 55 Roman Rg" panose="020B0603020202020204" pitchFamily="34" charset="0"/>
              </a:rPr>
              <a:t>Dekanat</a:t>
            </a:r>
          </a:p>
        </p:txBody>
      </p:sp>
      <p:sp>
        <p:nvSpPr>
          <p:cNvPr id="15" name="Textfeld 14"/>
          <p:cNvSpPr txBox="1"/>
          <p:nvPr/>
        </p:nvSpPr>
        <p:spPr>
          <a:xfrm>
            <a:off x="4637220" y="2129119"/>
            <a:ext cx="1337982" cy="322730"/>
          </a:xfrm>
          <a:prstGeom prst="rect">
            <a:avLst/>
          </a:prstGeom>
          <a:noFill/>
        </p:spPr>
        <p:txBody>
          <a:bodyPr wrap="square" lIns="0" tIns="0" rIns="0" bIns="0" rtlCol="0">
            <a:noAutofit/>
          </a:bodyPr>
          <a:lstStyle/>
          <a:p>
            <a:pPr algn="ctr">
              <a:buClr>
                <a:schemeClr val="accent1"/>
              </a:buClr>
            </a:pPr>
            <a:r>
              <a:rPr lang="de-DE" sz="1400" b="1" dirty="0">
                <a:latin typeface="Univers for UniS 55 Roman Rg" panose="020B0603020202020204" pitchFamily="34" charset="0"/>
              </a:rPr>
              <a:t>Fakultätsrat</a:t>
            </a:r>
          </a:p>
        </p:txBody>
      </p:sp>
      <p:sp>
        <p:nvSpPr>
          <p:cNvPr id="20" name="Textfeld 19"/>
          <p:cNvSpPr txBox="1"/>
          <p:nvPr/>
        </p:nvSpPr>
        <p:spPr>
          <a:xfrm>
            <a:off x="484092" y="1290920"/>
            <a:ext cx="2783542" cy="289112"/>
          </a:xfrm>
          <a:prstGeom prst="rect">
            <a:avLst/>
          </a:prstGeom>
          <a:noFill/>
        </p:spPr>
        <p:txBody>
          <a:bodyPr wrap="square" lIns="0" tIns="0" rIns="0" bIns="0" rtlCol="0">
            <a:noAutofit/>
          </a:bodyPr>
          <a:lstStyle/>
          <a:p>
            <a:pPr>
              <a:buClr>
                <a:schemeClr val="accent1"/>
              </a:buClr>
            </a:pPr>
            <a:r>
              <a:rPr lang="de-DE" sz="1800" dirty="0" smtClean="0">
                <a:latin typeface="Univers for UniS 55 Roman Rg" panose="020B0603020202020204" pitchFamily="34" charset="0"/>
              </a:rPr>
              <a:t>Organe der Fakultäten:</a:t>
            </a:r>
            <a:endParaRPr lang="de-DE" sz="1800" dirty="0">
              <a:latin typeface="Univers for UniS 55 Roman Rg" panose="020B0603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1153229333"/>
      </p:ext>
    </p:extLst>
  </p:cSld>
  <p:clrMapOvr>
    <a:masterClrMapping/>
  </p:clrMapOvr>
  <mc:AlternateContent xmlns:mc="http://schemas.openxmlformats.org/markup-compatibility/2006" xmlns:p14="http://schemas.microsoft.com/office/powerpoint/2010/main">
    <mc:Choice Requires="p14">
      <p:transition spd="slow" p14:dur="2000" advTm="41192"/>
    </mc:Choice>
    <mc:Fallback xmlns="">
      <p:transition spd="slow" advTm="41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p:cNvSpPr>
            <a:spLocks noGrp="1"/>
          </p:cNvSpPr>
          <p:nvPr>
            <p:ph type="title"/>
          </p:nvPr>
        </p:nvSpPr>
        <p:spPr/>
        <p:txBody>
          <a:bodyPr/>
          <a:lstStyle/>
          <a:p>
            <a:r>
              <a:rPr lang="de-DE" dirty="0">
                <a:latin typeface="Univers for UniS 55 Roman Rg" panose="020B0603020202020204" pitchFamily="34" charset="0"/>
              </a:rPr>
              <a:t>Aufbau der Universität und der Zentralen Verwaltung</a:t>
            </a:r>
            <a:endParaRPr lang="de-DE" b="0" dirty="0">
              <a:latin typeface="Univers for UniS 65 Bold Rg" panose="020B0703030502020204" pitchFamily="34" charset="0"/>
            </a:endParaRPr>
          </a:p>
        </p:txBody>
      </p:sp>
      <p:sp>
        <p:nvSpPr>
          <p:cNvPr id="4" name="Rechteck 3"/>
          <p:cNvSpPr/>
          <p:nvPr/>
        </p:nvSpPr>
        <p:spPr>
          <a:xfrm>
            <a:off x="324969" y="5137107"/>
            <a:ext cx="8209429" cy="261610"/>
          </a:xfrm>
          <a:prstGeom prst="rect">
            <a:avLst/>
          </a:prstGeom>
        </p:spPr>
        <p:txBody>
          <a:bodyPr wrap="square">
            <a:spAutoFit/>
          </a:bodyPr>
          <a:lstStyle/>
          <a:p>
            <a:r>
              <a:rPr lang="de-DE" sz="1100" dirty="0"/>
              <a:t>Vollständiges Organigramm: </a:t>
            </a:r>
            <a:r>
              <a:rPr lang="de-DE" sz="1100" dirty="0">
                <a:hlinkClick r:id="rId5"/>
              </a:rPr>
              <a:t>https://www.beschaeftigte.uni-stuttgart.de/organisation/zentrale-verwaltung</a:t>
            </a:r>
            <a:r>
              <a:rPr lang="de-DE" sz="1100" dirty="0" smtClean="0">
                <a:hlinkClick r:id="rId5"/>
              </a:rPr>
              <a:t>/</a:t>
            </a:r>
            <a:r>
              <a:rPr lang="de-DE" sz="1100" dirty="0" smtClean="0"/>
              <a:t> </a:t>
            </a:r>
            <a:endParaRPr lang="de-DE" sz="1100" dirty="0"/>
          </a:p>
        </p:txBody>
      </p:sp>
      <p:sp>
        <p:nvSpPr>
          <p:cNvPr id="32" name="Abgerundetes Rechteck 31"/>
          <p:cNvSpPr/>
          <p:nvPr/>
        </p:nvSpPr>
        <p:spPr>
          <a:xfrm>
            <a:off x="3467774" y="989576"/>
            <a:ext cx="2109044" cy="6259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Kanzler</a:t>
            </a:r>
          </a:p>
          <a:p>
            <a:pPr algn="ctr"/>
            <a:r>
              <a:rPr lang="de-DE" dirty="0" smtClean="0">
                <a:solidFill>
                  <a:schemeClr val="tx1"/>
                </a:solidFill>
              </a:rPr>
              <a:t>Jan Gerken</a:t>
            </a:r>
            <a:endParaRPr lang="de-DE" dirty="0">
              <a:solidFill>
                <a:schemeClr val="tx1"/>
              </a:solidFill>
            </a:endParaRPr>
          </a:p>
        </p:txBody>
      </p:sp>
      <p:sp>
        <p:nvSpPr>
          <p:cNvPr id="33" name="Abgerundetes Rechteck 32"/>
          <p:cNvSpPr/>
          <p:nvPr/>
        </p:nvSpPr>
        <p:spPr>
          <a:xfrm>
            <a:off x="3467773" y="1739371"/>
            <a:ext cx="2109045" cy="619101"/>
          </a:xfrm>
          <a:prstGeom prst="roundRect">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Vertretung</a:t>
            </a:r>
          </a:p>
          <a:p>
            <a:pPr algn="ctr"/>
            <a:r>
              <a:rPr lang="de-DE" dirty="0">
                <a:solidFill>
                  <a:schemeClr val="tx1"/>
                </a:solidFill>
              </a:rPr>
              <a:t>Philipp von Ritter</a:t>
            </a:r>
          </a:p>
        </p:txBody>
      </p:sp>
      <p:sp>
        <p:nvSpPr>
          <p:cNvPr id="34" name="Abgerundetes Rechteck 33"/>
          <p:cNvSpPr/>
          <p:nvPr/>
        </p:nvSpPr>
        <p:spPr>
          <a:xfrm>
            <a:off x="844739" y="2606236"/>
            <a:ext cx="1735709" cy="619101"/>
          </a:xfrm>
          <a:prstGeom prst="roundRect">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Dezernat 1</a:t>
            </a:r>
          </a:p>
          <a:p>
            <a:pPr algn="ctr"/>
            <a:r>
              <a:rPr lang="de-DE" sz="1200" dirty="0" smtClean="0">
                <a:solidFill>
                  <a:schemeClr val="tx1"/>
                </a:solidFill>
              </a:rPr>
              <a:t>Forschung und Transfer</a:t>
            </a:r>
            <a:endParaRPr lang="de-DE" sz="1200" dirty="0">
              <a:solidFill>
                <a:schemeClr val="tx1"/>
              </a:solidFill>
            </a:endParaRPr>
          </a:p>
        </p:txBody>
      </p:sp>
      <p:sp>
        <p:nvSpPr>
          <p:cNvPr id="35" name="Abgerundetes Rechteck 34"/>
          <p:cNvSpPr/>
          <p:nvPr/>
        </p:nvSpPr>
        <p:spPr>
          <a:xfrm>
            <a:off x="2717874" y="2606236"/>
            <a:ext cx="1735709" cy="619101"/>
          </a:xfrm>
          <a:prstGeom prst="roundRect">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Dezernat 2</a:t>
            </a:r>
          </a:p>
          <a:p>
            <a:pPr algn="ctr"/>
            <a:r>
              <a:rPr lang="de-DE" sz="1200" dirty="0" smtClean="0">
                <a:solidFill>
                  <a:schemeClr val="tx1"/>
                </a:solidFill>
              </a:rPr>
              <a:t>Internationales</a:t>
            </a:r>
            <a:endParaRPr lang="de-DE" sz="1200" dirty="0">
              <a:solidFill>
                <a:schemeClr val="tx1"/>
              </a:solidFill>
            </a:endParaRPr>
          </a:p>
        </p:txBody>
      </p:sp>
      <p:sp>
        <p:nvSpPr>
          <p:cNvPr id="36" name="Abgerundetes Rechteck 35"/>
          <p:cNvSpPr/>
          <p:nvPr/>
        </p:nvSpPr>
        <p:spPr>
          <a:xfrm>
            <a:off x="4591009" y="2606236"/>
            <a:ext cx="1735709" cy="619101"/>
          </a:xfrm>
          <a:prstGeom prst="roundRect">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Dezernat 3</a:t>
            </a:r>
          </a:p>
          <a:p>
            <a:pPr algn="ctr"/>
            <a:r>
              <a:rPr lang="de-DE" sz="1200" dirty="0" smtClean="0">
                <a:solidFill>
                  <a:schemeClr val="tx1"/>
                </a:solidFill>
              </a:rPr>
              <a:t>Studium</a:t>
            </a:r>
            <a:endParaRPr lang="de-DE" sz="1200" dirty="0">
              <a:solidFill>
                <a:schemeClr val="tx1"/>
              </a:solidFill>
            </a:endParaRPr>
          </a:p>
        </p:txBody>
      </p:sp>
      <p:sp>
        <p:nvSpPr>
          <p:cNvPr id="37" name="Abgerundetes Rechteck 36"/>
          <p:cNvSpPr/>
          <p:nvPr/>
        </p:nvSpPr>
        <p:spPr>
          <a:xfrm>
            <a:off x="6464144" y="2606236"/>
            <a:ext cx="1735709" cy="619101"/>
          </a:xfrm>
          <a:prstGeom prst="roundRect">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Dezernat 4</a:t>
            </a:r>
          </a:p>
          <a:p>
            <a:pPr algn="ctr"/>
            <a:r>
              <a:rPr lang="de-DE" sz="1200" dirty="0" smtClean="0">
                <a:solidFill>
                  <a:schemeClr val="tx1"/>
                </a:solidFill>
              </a:rPr>
              <a:t>Personal und Recht</a:t>
            </a:r>
            <a:endParaRPr lang="de-DE" sz="1200" dirty="0">
              <a:solidFill>
                <a:schemeClr val="tx1"/>
              </a:solidFill>
            </a:endParaRPr>
          </a:p>
        </p:txBody>
      </p:sp>
      <p:sp>
        <p:nvSpPr>
          <p:cNvPr id="38" name="Abgerundetes Rechteck 37"/>
          <p:cNvSpPr/>
          <p:nvPr/>
        </p:nvSpPr>
        <p:spPr>
          <a:xfrm>
            <a:off x="1764418" y="3463575"/>
            <a:ext cx="1735709" cy="619101"/>
          </a:xfrm>
          <a:prstGeom prst="roundRect">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Dezernat 5</a:t>
            </a:r>
          </a:p>
          <a:p>
            <a:pPr algn="ctr"/>
            <a:r>
              <a:rPr lang="de-DE" sz="1200" dirty="0" smtClean="0">
                <a:solidFill>
                  <a:schemeClr val="tx1"/>
                </a:solidFill>
              </a:rPr>
              <a:t>Finanzen</a:t>
            </a:r>
            <a:endParaRPr lang="de-DE" sz="1200" dirty="0">
              <a:solidFill>
                <a:schemeClr val="tx1"/>
              </a:solidFill>
            </a:endParaRPr>
          </a:p>
        </p:txBody>
      </p:sp>
      <p:sp>
        <p:nvSpPr>
          <p:cNvPr id="39" name="Abgerundetes Rechteck 38"/>
          <p:cNvSpPr/>
          <p:nvPr/>
        </p:nvSpPr>
        <p:spPr>
          <a:xfrm>
            <a:off x="3654442" y="3463576"/>
            <a:ext cx="1735709" cy="619101"/>
          </a:xfrm>
          <a:prstGeom prst="roundRect">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Dezernat 6</a:t>
            </a:r>
          </a:p>
          <a:p>
            <a:pPr algn="ctr"/>
            <a:r>
              <a:rPr lang="de-DE" sz="1200" dirty="0" smtClean="0">
                <a:solidFill>
                  <a:schemeClr val="tx1"/>
                </a:solidFill>
              </a:rPr>
              <a:t>Technik und Bauten</a:t>
            </a:r>
            <a:endParaRPr lang="de-DE" sz="1200" dirty="0">
              <a:solidFill>
                <a:schemeClr val="tx1"/>
              </a:solidFill>
            </a:endParaRPr>
          </a:p>
        </p:txBody>
      </p:sp>
      <p:sp>
        <p:nvSpPr>
          <p:cNvPr id="40" name="Abgerundetes Rechteck 39"/>
          <p:cNvSpPr/>
          <p:nvPr/>
        </p:nvSpPr>
        <p:spPr>
          <a:xfrm>
            <a:off x="5544466" y="3463575"/>
            <a:ext cx="1735709" cy="619101"/>
          </a:xfrm>
          <a:prstGeom prst="roundRect">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Dezernat 7</a:t>
            </a:r>
          </a:p>
          <a:p>
            <a:pPr algn="ctr"/>
            <a:r>
              <a:rPr lang="de-DE" sz="1200" dirty="0" smtClean="0">
                <a:solidFill>
                  <a:schemeClr val="tx1"/>
                </a:solidFill>
              </a:rPr>
              <a:t>Zentrale Services</a:t>
            </a:r>
            <a:endParaRPr lang="de-DE" sz="1200" dirty="0">
              <a:solidFill>
                <a:schemeClr val="tx1"/>
              </a:solidFill>
            </a:endParaRPr>
          </a:p>
        </p:txBody>
      </p:sp>
      <p:sp>
        <p:nvSpPr>
          <p:cNvPr id="41" name="Abgerundetes Rechteck 40"/>
          <p:cNvSpPr/>
          <p:nvPr/>
        </p:nvSpPr>
        <p:spPr>
          <a:xfrm>
            <a:off x="7122026" y="1862224"/>
            <a:ext cx="1735709" cy="619101"/>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div. Stabsstellen</a:t>
            </a:r>
          </a:p>
        </p:txBody>
      </p:sp>
      <p:sp>
        <p:nvSpPr>
          <p:cNvPr id="42" name="Abgerundetes Rechteck 41"/>
          <p:cNvSpPr/>
          <p:nvPr/>
        </p:nvSpPr>
        <p:spPr>
          <a:xfrm>
            <a:off x="186854" y="1862224"/>
            <a:ext cx="1735709" cy="619101"/>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Kanzlerbüro</a:t>
            </a:r>
          </a:p>
        </p:txBody>
      </p:sp>
      <p:cxnSp>
        <p:nvCxnSpPr>
          <p:cNvPr id="43" name="Gewinkelter Verbinder 42"/>
          <p:cNvCxnSpPr>
            <a:stCxn id="32" idx="3"/>
            <a:endCxn id="41" idx="0"/>
          </p:cNvCxnSpPr>
          <p:nvPr/>
        </p:nvCxnSpPr>
        <p:spPr>
          <a:xfrm>
            <a:off x="5576818" y="1302533"/>
            <a:ext cx="2413063" cy="559691"/>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winkelter Verbinder 43"/>
          <p:cNvCxnSpPr>
            <a:endCxn id="42" idx="0"/>
          </p:cNvCxnSpPr>
          <p:nvPr/>
        </p:nvCxnSpPr>
        <p:spPr>
          <a:xfrm rot="10800000" flipV="1">
            <a:off x="1054710" y="1302532"/>
            <a:ext cx="2413065" cy="55969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51662808"/>
      </p:ext>
    </p:extLst>
  </p:cSld>
  <p:clrMapOvr>
    <a:masterClrMapping/>
  </p:clrMapOvr>
  <mc:AlternateContent xmlns:mc="http://schemas.openxmlformats.org/markup-compatibility/2006" xmlns:p14="http://schemas.microsoft.com/office/powerpoint/2010/main">
    <mc:Choice Requires="p14">
      <p:transition spd="slow" p14:dur="2000" advTm="65078"/>
    </mc:Choice>
    <mc:Fallback xmlns="">
      <p:transition spd="slow" advTm="65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nhaltsplatzhalter 10"/>
          <p:cNvSpPr>
            <a:spLocks noGrp="1"/>
          </p:cNvSpPr>
          <p:nvPr>
            <p:ph idx="1"/>
          </p:nvPr>
        </p:nvSpPr>
        <p:spPr>
          <a:xfrm>
            <a:off x="468314" y="1597025"/>
            <a:ext cx="3656012" cy="3492500"/>
          </a:xfrm>
        </p:spPr>
        <p:txBody>
          <a:bodyPr/>
          <a:lstStyle/>
          <a:p>
            <a:r>
              <a:rPr lang="de-DE" dirty="0" smtClean="0">
                <a:latin typeface="Univers for UniS 55 Roman Rg" panose="020B0603020202020204" pitchFamily="34" charset="0"/>
              </a:rPr>
              <a:t>Zentrale Einrichtungen (z.B. Universitätsbibliothek, IZUS, HLRS, ZLW,…)</a:t>
            </a:r>
          </a:p>
          <a:p>
            <a:r>
              <a:rPr lang="de-DE" dirty="0" smtClean="0">
                <a:latin typeface="Univers for UniS 55 Roman Rg" panose="020B0603020202020204" pitchFamily="34" charset="0"/>
              </a:rPr>
              <a:t>Vertretungen und Beratungsstellen, z. B. </a:t>
            </a:r>
            <a:r>
              <a:rPr lang="de-DE" dirty="0" smtClean="0">
                <a:latin typeface="Univers for UniS 55 Roman Rg" panose="020B0603020202020204" pitchFamily="34" charset="0"/>
                <a:hlinkClick r:id="rId5"/>
              </a:rPr>
              <a:t>Gleichstellungsbeauftragte</a:t>
            </a:r>
            <a:r>
              <a:rPr lang="de-DE" dirty="0" smtClean="0">
                <a:latin typeface="Univers for UniS 55 Roman Rg" panose="020B0603020202020204" pitchFamily="34" charset="0"/>
              </a:rPr>
              <a:t>, </a:t>
            </a:r>
            <a:r>
              <a:rPr lang="de-DE" dirty="0" smtClean="0">
                <a:latin typeface="Univers for UniS 55 Roman Rg" panose="020B0603020202020204" pitchFamily="34" charset="0"/>
                <a:hlinkClick r:id="rId6"/>
              </a:rPr>
              <a:t>Beauftragte für Chancengleichheit</a:t>
            </a:r>
            <a:r>
              <a:rPr lang="de-DE" dirty="0" smtClean="0">
                <a:latin typeface="Univers for UniS 55 Roman Rg" panose="020B0603020202020204" pitchFamily="34" charset="0"/>
              </a:rPr>
              <a:t>, </a:t>
            </a:r>
            <a:r>
              <a:rPr lang="de-DE" dirty="0" smtClean="0">
                <a:latin typeface="Univers for UniS 55 Roman Rg" panose="020B0603020202020204" pitchFamily="34" charset="0"/>
                <a:hlinkClick r:id="rId7"/>
              </a:rPr>
              <a:t>Schwerbehindertenvertretung</a:t>
            </a:r>
            <a:r>
              <a:rPr lang="de-DE" dirty="0" smtClean="0">
                <a:latin typeface="Univers for UniS 55 Roman Rg" panose="020B0603020202020204" pitchFamily="34" charset="0"/>
              </a:rPr>
              <a:t>, </a:t>
            </a:r>
            <a:r>
              <a:rPr lang="de-DE" dirty="0" smtClean="0">
                <a:latin typeface="Univers for UniS 55 Roman Rg" panose="020B0603020202020204" pitchFamily="34" charset="0"/>
                <a:hlinkClick r:id="rId8"/>
              </a:rPr>
              <a:t>Personalrat</a:t>
            </a:r>
            <a:r>
              <a:rPr lang="de-DE" dirty="0" smtClean="0">
                <a:latin typeface="Univers for UniS 55 Roman Rg" panose="020B0603020202020204" pitchFamily="34" charset="0"/>
              </a:rPr>
              <a:t> , </a:t>
            </a:r>
            <a:r>
              <a:rPr lang="de-DE" dirty="0" smtClean="0">
                <a:latin typeface="Univers for UniS 55 Roman Rg" panose="020B0603020202020204" pitchFamily="34" charset="0"/>
                <a:hlinkClick r:id="rId9"/>
              </a:rPr>
              <a:t>Ansprech-person für Fälle von sexueller Belästigung</a:t>
            </a:r>
            <a:r>
              <a:rPr lang="de-DE" dirty="0">
                <a:latin typeface="Univers for UniS 55 Roman Rg" panose="020B0603020202020204" pitchFamily="34" charset="0"/>
              </a:rPr>
              <a:t>, </a:t>
            </a:r>
            <a:r>
              <a:rPr lang="de-DE" dirty="0">
                <a:latin typeface="Univers for UniS 55 Roman Rg" panose="020B0603020202020204" pitchFamily="34" charset="0"/>
                <a:hlinkClick r:id="rId10"/>
              </a:rPr>
              <a:t>Ombudsperson </a:t>
            </a:r>
            <a:r>
              <a:rPr lang="de-DE" dirty="0" smtClean="0">
                <a:latin typeface="Univers for UniS 55 Roman Rg" panose="020B0603020202020204" pitchFamily="34" charset="0"/>
                <a:hlinkClick r:id="rId10"/>
              </a:rPr>
              <a:t>Lehre</a:t>
            </a:r>
            <a:r>
              <a:rPr lang="de-DE" dirty="0" smtClean="0">
                <a:latin typeface="Univers for UniS 55 Roman Rg" panose="020B0603020202020204" pitchFamily="34" charset="0"/>
              </a:rPr>
              <a:t>, </a:t>
            </a:r>
            <a:r>
              <a:rPr lang="de-DE" dirty="0" smtClean="0">
                <a:latin typeface="Univers for UniS 55 Roman Rg" panose="020B0603020202020204" pitchFamily="34" charset="0"/>
                <a:hlinkClick r:id="rId11"/>
              </a:rPr>
              <a:t>BASPs</a:t>
            </a:r>
            <a:r>
              <a:rPr lang="de-DE" dirty="0" smtClean="0">
                <a:latin typeface="Univers for UniS 55 Roman Rg" panose="020B0603020202020204" pitchFamily="34" charset="0"/>
              </a:rPr>
              <a:t> </a:t>
            </a:r>
            <a:r>
              <a:rPr lang="de-DE" dirty="0" smtClean="0">
                <a:latin typeface="Univers for UniS 55 Roman Rg" panose="020B0603020202020204" pitchFamily="34" charset="0"/>
                <a:hlinkClick r:id="rId7"/>
              </a:rPr>
              <a:t>…</a:t>
            </a:r>
            <a:endParaRPr lang="de-DE" dirty="0" smtClean="0">
              <a:latin typeface="Univers for UniS 55 Roman Rg" panose="020B0603020202020204" pitchFamily="34" charset="0"/>
            </a:endParaRPr>
          </a:p>
          <a:p>
            <a:endParaRPr lang="de-DE" dirty="0">
              <a:latin typeface="Univers for UniS 55 Roman Rg" panose="020B0603020202020204" pitchFamily="34" charset="0"/>
            </a:endParaRPr>
          </a:p>
        </p:txBody>
      </p:sp>
      <p:sp>
        <p:nvSpPr>
          <p:cNvPr id="10" name="Titel 9"/>
          <p:cNvSpPr>
            <a:spLocks noGrp="1"/>
          </p:cNvSpPr>
          <p:nvPr>
            <p:ph type="title"/>
          </p:nvPr>
        </p:nvSpPr>
        <p:spPr/>
        <p:txBody>
          <a:bodyPr/>
          <a:lstStyle/>
          <a:p>
            <a:r>
              <a:rPr lang="de-DE" dirty="0">
                <a:latin typeface="Univers for UniS 55 Roman Rg" panose="020B0603020202020204" pitchFamily="34" charset="0"/>
              </a:rPr>
              <a:t>Aufbau der Universität und der Zentralen Verwaltung</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18500" y="4889500"/>
            <a:ext cx="609600" cy="609600"/>
          </a:xfrm>
          <a:prstGeom prst="rect">
            <a:avLst/>
          </a:prstGeom>
        </p:spPr>
      </p:pic>
      <p:pic>
        <p:nvPicPr>
          <p:cNvPr id="4" name="Grafik 3"/>
          <p:cNvPicPr>
            <a:picLocks noChangeAspect="1"/>
          </p:cNvPicPr>
          <p:nvPr/>
        </p:nvPicPr>
        <p:blipFill>
          <a:blip r:embed="rId13"/>
          <a:stretch>
            <a:fillRect/>
          </a:stretch>
        </p:blipFill>
        <p:spPr>
          <a:xfrm>
            <a:off x="4689261" y="1597025"/>
            <a:ext cx="3629239" cy="2851545"/>
          </a:xfrm>
          <a:prstGeom prst="rect">
            <a:avLst/>
          </a:prstGeom>
        </p:spPr>
      </p:pic>
      <p:sp>
        <p:nvSpPr>
          <p:cNvPr id="7" name="Textfeld 6"/>
          <p:cNvSpPr txBox="1"/>
          <p:nvPr/>
        </p:nvSpPr>
        <p:spPr>
          <a:xfrm>
            <a:off x="5934074" y="5499100"/>
            <a:ext cx="4178579" cy="317500"/>
          </a:xfrm>
          <a:prstGeom prst="rect">
            <a:avLst/>
          </a:prstGeom>
          <a:noFill/>
        </p:spPr>
        <p:txBody>
          <a:bodyPr wrap="none" lIns="0" tIns="0" rIns="0" bIns="0" rtlCol="0">
            <a:noAutofit/>
          </a:bodyPr>
          <a:lstStyle/>
          <a:p>
            <a:pPr>
              <a:buClr>
                <a:schemeClr val="accent1"/>
              </a:buClr>
            </a:pPr>
            <a:r>
              <a:rPr lang="de-DE" sz="1100" dirty="0" smtClean="0"/>
              <a:t>Bildnachweis: Universität </a:t>
            </a:r>
            <a:r>
              <a:rPr lang="de-DE" sz="1100" dirty="0"/>
              <a:t>Stuttgart, Uli Regenscheit</a:t>
            </a:r>
            <a:endParaRPr lang="de-DE" sz="1100" dirty="0" smtClean="0"/>
          </a:p>
        </p:txBody>
      </p:sp>
    </p:spTree>
    <p:extLst>
      <p:ext uri="{BB962C8B-B14F-4D97-AF65-F5344CB8AC3E}">
        <p14:creationId xmlns:p14="http://schemas.microsoft.com/office/powerpoint/2010/main" val="1697012556"/>
      </p:ext>
    </p:extLst>
  </p:cSld>
  <p:clrMapOvr>
    <a:masterClrMapping/>
  </p:clrMapOvr>
  <mc:AlternateContent xmlns:mc="http://schemas.openxmlformats.org/markup-compatibility/2006" xmlns:p14="http://schemas.microsoft.com/office/powerpoint/2010/main">
    <mc:Choice Requires="p14">
      <p:transition spd="slow" p14:dur="2000" advTm="38703"/>
    </mc:Choice>
    <mc:Fallback xmlns="">
      <p:transition spd="slow" advTm="38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p:nvPr/>
        </p:nvPicPr>
        <p:blipFill>
          <a:blip r:embed="rId5" cstate="print">
            <a:extLst>
              <a:ext uri="{28A0092B-C50C-407E-A947-70E740481C1C}">
                <a14:useLocalDpi xmlns:a14="http://schemas.microsoft.com/office/drawing/2010/main" val="0"/>
              </a:ext>
            </a:extLst>
          </a:blip>
          <a:stretch>
            <a:fillRect/>
          </a:stretch>
        </p:blipFill>
        <p:spPr>
          <a:xfrm>
            <a:off x="468000" y="442922"/>
            <a:ext cx="1861185" cy="395605"/>
          </a:xfrm>
          <a:prstGeom prst="rect">
            <a:avLst/>
          </a:prstGeom>
        </p:spPr>
      </p:pic>
      <p:sp>
        <p:nvSpPr>
          <p:cNvPr id="7" name="Inhaltsplatzhalter 1"/>
          <p:cNvSpPr txBox="1">
            <a:spLocks/>
          </p:cNvSpPr>
          <p:nvPr/>
        </p:nvSpPr>
        <p:spPr>
          <a:xfrm>
            <a:off x="468313" y="1501775"/>
            <a:ext cx="8207375" cy="3492500"/>
          </a:xfrm>
          <a:prstGeom prst="rect">
            <a:avLst/>
          </a:prstGeom>
        </p:spPr>
        <p:txBody>
          <a:bodyPr vert="horz" lIns="0" tIns="0" rIns="0" bIns="0" rtlCol="0">
            <a:noAutofit/>
          </a:bodyPr>
          <a:lstStyle>
            <a:lvl1pPr marL="171450" indent="-171450" algn="l" defTabSz="685800" rtl="0" eaLnBrk="1" latinLnBrk="0" hangingPunct="1">
              <a:lnSpc>
                <a:spcPct val="120000"/>
              </a:lnSpc>
              <a:spcBef>
                <a:spcPts val="750"/>
              </a:spcBef>
              <a:buClr>
                <a:schemeClr val="accent1"/>
              </a:buClr>
              <a:buFont typeface="Arial" panose="020B0604020202020204" pitchFamily="34" charset="0"/>
              <a:buChar char="•"/>
              <a:defRPr sz="1600" kern="1200">
                <a:solidFill>
                  <a:schemeClr val="tx1"/>
                </a:solidFill>
                <a:latin typeface="+mn-lt"/>
                <a:ea typeface="+mn-ea"/>
                <a:cs typeface="+mn-cs"/>
              </a:defRPr>
            </a:lvl1pPr>
            <a:lvl2pPr marL="360363" indent="-184150" algn="l" defTabSz="685800" rtl="0" eaLnBrk="1" latinLnBrk="0" hangingPunct="1">
              <a:lnSpc>
                <a:spcPct val="120000"/>
              </a:lnSpc>
              <a:spcBef>
                <a:spcPts val="375"/>
              </a:spcBef>
              <a:buClr>
                <a:schemeClr val="tx1"/>
              </a:buClr>
              <a:buFont typeface="Arial" panose="020B0604020202020204" pitchFamily="34" charset="0"/>
              <a:buChar char="•"/>
              <a:defRPr sz="1600" kern="1200">
                <a:solidFill>
                  <a:schemeClr val="tx1"/>
                </a:solidFill>
                <a:latin typeface="+mn-lt"/>
                <a:ea typeface="+mn-ea"/>
                <a:cs typeface="+mn-cs"/>
              </a:defRPr>
            </a:lvl2pPr>
            <a:lvl3pPr marL="536575" indent="-176213" algn="l" defTabSz="685800" rtl="0" eaLnBrk="1" latinLnBrk="0" hangingPunct="1">
              <a:lnSpc>
                <a:spcPct val="120000"/>
              </a:lnSpc>
              <a:spcBef>
                <a:spcPts val="375"/>
              </a:spcBef>
              <a:buClr>
                <a:schemeClr val="tx1"/>
              </a:buClr>
              <a:buFont typeface="Arial" panose="020B0604020202020204" pitchFamily="34" charset="0"/>
              <a:buChar char="•"/>
              <a:defRPr sz="1400" kern="1200">
                <a:solidFill>
                  <a:schemeClr val="tx1"/>
                </a:solidFill>
                <a:latin typeface="+mn-lt"/>
                <a:ea typeface="+mn-ea"/>
                <a:cs typeface="+mn-cs"/>
              </a:defRPr>
            </a:lvl3pPr>
            <a:lvl4pPr marL="720725" indent="-184150" algn="l" defTabSz="685800" rtl="0" eaLnBrk="1" latinLnBrk="0" hangingPunct="1">
              <a:lnSpc>
                <a:spcPct val="120000"/>
              </a:lnSpc>
              <a:spcBef>
                <a:spcPts val="375"/>
              </a:spcBef>
              <a:buClr>
                <a:schemeClr val="tx1"/>
              </a:buClr>
              <a:buFont typeface="Arial" panose="020B0604020202020204" pitchFamily="34" charset="0"/>
              <a:buChar char="•"/>
              <a:defRPr sz="1400" kern="1200">
                <a:solidFill>
                  <a:schemeClr val="tx1"/>
                </a:solidFill>
                <a:latin typeface="+mn-lt"/>
                <a:ea typeface="+mn-ea"/>
                <a:cs typeface="+mn-cs"/>
              </a:defRPr>
            </a:lvl4pPr>
            <a:lvl5pPr marL="896938" indent="-176213" algn="l" defTabSz="685800" rtl="0" eaLnBrk="1" latinLnBrk="0" hangingPunct="1">
              <a:lnSpc>
                <a:spcPct val="120000"/>
              </a:lnSpc>
              <a:spcBef>
                <a:spcPts val="375"/>
              </a:spcBef>
              <a:buClr>
                <a:schemeClr val="tx1"/>
              </a:buClr>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de-DE" sz="1800" b="1" smtClean="0"/>
              <a:t>Interesse an weiteren Informationen aus der Personalentwicklung?</a:t>
            </a:r>
          </a:p>
          <a:p>
            <a:pPr marL="0" indent="0">
              <a:buFont typeface="Arial" panose="020B0604020202020204" pitchFamily="34" charset="0"/>
              <a:buNone/>
            </a:pPr>
            <a:endParaRPr lang="de-DE" smtClean="0"/>
          </a:p>
          <a:p>
            <a:pPr marL="0" indent="0">
              <a:buFont typeface="Arial" panose="020B0604020202020204" pitchFamily="34" charset="0"/>
              <a:buNone/>
            </a:pPr>
            <a:r>
              <a:rPr lang="de-DE" smtClean="0"/>
              <a:t>Dann laden wir Sie herzlich ein, sich in die Mailingliste </a:t>
            </a:r>
          </a:p>
          <a:p>
            <a:pPr marL="0" indent="0">
              <a:buFont typeface="Arial" panose="020B0604020202020204" pitchFamily="34" charset="0"/>
              <a:buNone/>
            </a:pPr>
            <a:endParaRPr lang="de-DE" smtClean="0"/>
          </a:p>
          <a:p>
            <a:pPr marL="0" indent="0">
              <a:buFont typeface="Arial" panose="020B0604020202020204" pitchFamily="34" charset="0"/>
              <a:buNone/>
            </a:pPr>
            <a:r>
              <a:rPr lang="de-DE" sz="1800" b="1" smtClean="0">
                <a:solidFill>
                  <a:schemeClr val="accent1">
                    <a:lumMod val="75000"/>
                  </a:schemeClr>
                </a:solidFill>
              </a:rPr>
              <a:t>Lernen * Entwickeln * Führen - Infos und Impulse aus der PE</a:t>
            </a:r>
          </a:p>
          <a:p>
            <a:pPr marL="0" indent="0">
              <a:buFont typeface="Arial" panose="020B0604020202020204" pitchFamily="34" charset="0"/>
              <a:buNone/>
            </a:pPr>
            <a:endParaRPr lang="de-DE" smtClean="0"/>
          </a:p>
          <a:p>
            <a:pPr marL="0" indent="0">
              <a:buFont typeface="Arial" panose="020B0604020202020204" pitchFamily="34" charset="0"/>
              <a:buNone/>
            </a:pPr>
            <a:r>
              <a:rPr lang="de-DE" smtClean="0"/>
              <a:t>einzutragen: </a:t>
            </a:r>
            <a:r>
              <a:rPr lang="de-DE" smtClean="0">
                <a:hlinkClick r:id="rId6"/>
              </a:rPr>
              <a:t>https://listserv.uni-stuttgart.de/mailman/listinfo/personalentwicklung-info</a:t>
            </a:r>
            <a:endParaRPr lang="de-DE"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1530114854"/>
      </p:ext>
    </p:extLst>
  </p:cSld>
  <p:clrMapOvr>
    <a:masterClrMapping/>
  </p:clrMapOvr>
  <mc:AlternateContent xmlns:mc="http://schemas.openxmlformats.org/markup-compatibility/2006" xmlns:p14="http://schemas.microsoft.com/office/powerpoint/2010/main">
    <mc:Choice Requires="p14">
      <p:transition spd="slow" p14:dur="2000" advTm="17579"/>
    </mc:Choice>
    <mc:Fallback xmlns="">
      <p:transition spd="slow" advTm="17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20"/>
          </p:nvPr>
        </p:nvSpPr>
        <p:spPr/>
        <p:txBody>
          <a:bodyPr/>
          <a:lstStyle/>
          <a:p>
            <a:r>
              <a:rPr lang="de-DE" dirty="0" smtClean="0"/>
              <a:t>Geschwister-Scholl-Str. 24D</a:t>
            </a:r>
            <a:endParaRPr lang="de-DE" dirty="0"/>
          </a:p>
        </p:txBody>
      </p:sp>
      <p:sp>
        <p:nvSpPr>
          <p:cNvPr id="4" name="Textplatzhalter 3"/>
          <p:cNvSpPr>
            <a:spLocks noGrp="1"/>
          </p:cNvSpPr>
          <p:nvPr>
            <p:ph type="body" sz="quarter" idx="15"/>
          </p:nvPr>
        </p:nvSpPr>
        <p:spPr>
          <a:xfrm>
            <a:off x="2174400" y="2500314"/>
            <a:ext cx="3290054" cy="263056"/>
          </a:xfrm>
        </p:spPr>
        <p:txBody>
          <a:bodyPr/>
          <a:lstStyle/>
          <a:p>
            <a:r>
              <a:rPr lang="de-DE" dirty="0" smtClean="0"/>
              <a:t>Alina Gräber und Katrin Böhm</a:t>
            </a:r>
            <a:endParaRPr lang="de-DE" dirty="0"/>
          </a:p>
        </p:txBody>
      </p:sp>
      <p:sp>
        <p:nvSpPr>
          <p:cNvPr id="5" name="Textplatzhalter 4"/>
          <p:cNvSpPr>
            <a:spLocks noGrp="1"/>
          </p:cNvSpPr>
          <p:nvPr>
            <p:ph type="body" sz="quarter" idx="16"/>
          </p:nvPr>
        </p:nvSpPr>
        <p:spPr>
          <a:xfrm>
            <a:off x="3832914" y="3001893"/>
            <a:ext cx="1958286" cy="238330"/>
          </a:xfrm>
        </p:spPr>
        <p:txBody>
          <a:bodyPr/>
          <a:lstStyle/>
          <a:p>
            <a:r>
              <a:rPr lang="de-DE" dirty="0" smtClean="0"/>
              <a:t>82199/81189	</a:t>
            </a:r>
            <a:endParaRPr lang="de-DE" dirty="0"/>
          </a:p>
        </p:txBody>
      </p:sp>
      <p:sp>
        <p:nvSpPr>
          <p:cNvPr id="7" name="Textplatzhalter 6"/>
          <p:cNvSpPr>
            <a:spLocks noGrp="1"/>
          </p:cNvSpPr>
          <p:nvPr>
            <p:ph type="body" sz="quarter" idx="18"/>
          </p:nvPr>
        </p:nvSpPr>
        <p:spPr/>
        <p:txBody>
          <a:bodyPr/>
          <a:lstStyle/>
          <a:p>
            <a:r>
              <a:rPr lang="de-DE" dirty="0" smtClean="0"/>
              <a:t>Personalentwicklung</a:t>
            </a:r>
            <a:endParaRPr lang="de-DE" dirty="0"/>
          </a:p>
        </p:txBody>
      </p:sp>
      <p:sp>
        <p:nvSpPr>
          <p:cNvPr id="8" name="Textplatzhalter 7"/>
          <p:cNvSpPr>
            <a:spLocks noGrp="1"/>
          </p:cNvSpPr>
          <p:nvPr>
            <p:ph type="body" sz="quarter" idx="19"/>
          </p:nvPr>
        </p:nvSpPr>
        <p:spPr>
          <a:xfrm>
            <a:off x="2717045" y="2757117"/>
            <a:ext cx="3421537" cy="216000"/>
          </a:xfrm>
        </p:spPr>
        <p:txBody>
          <a:bodyPr/>
          <a:lstStyle/>
          <a:p>
            <a:r>
              <a:rPr lang="de-DE" dirty="0" smtClean="0"/>
              <a:t>personalentwicklung@uni-stuttgart.de</a:t>
            </a:r>
            <a:endParaRPr lang="de-DE" dirty="0"/>
          </a:p>
        </p:txBody>
      </p:sp>
      <p:sp>
        <p:nvSpPr>
          <p:cNvPr id="10" name="Rechteck 9"/>
          <p:cNvSpPr/>
          <p:nvPr/>
        </p:nvSpPr>
        <p:spPr>
          <a:xfrm>
            <a:off x="1647825" y="3272487"/>
            <a:ext cx="2834356" cy="261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smtClean="0"/>
          </a:p>
        </p:txBody>
      </p:sp>
      <p:pic>
        <p:nvPicPr>
          <p:cNvPr id="11" name="Bildplatzhalter 10"/>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a:stretch>
            <a:fillRect/>
          </a:stretch>
        </p:blip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889500"/>
            <a:ext cx="609600" cy="609600"/>
          </a:xfrm>
          <a:prstGeom prst="rect">
            <a:avLst/>
          </a:prstGeom>
        </p:spPr>
      </p:pic>
      <p:sp>
        <p:nvSpPr>
          <p:cNvPr id="6" name="Textfeld 5"/>
          <p:cNvSpPr txBox="1"/>
          <p:nvPr/>
        </p:nvSpPr>
        <p:spPr>
          <a:xfrm>
            <a:off x="5934074" y="5499100"/>
            <a:ext cx="4178579" cy="317500"/>
          </a:xfrm>
          <a:prstGeom prst="rect">
            <a:avLst/>
          </a:prstGeom>
          <a:noFill/>
        </p:spPr>
        <p:txBody>
          <a:bodyPr wrap="none" lIns="0" tIns="0" rIns="0" bIns="0" rtlCol="0">
            <a:noAutofit/>
          </a:bodyPr>
          <a:lstStyle/>
          <a:p>
            <a:pPr>
              <a:buClr>
                <a:schemeClr val="accent1"/>
              </a:buClr>
            </a:pPr>
            <a:r>
              <a:rPr lang="de-DE" sz="1100" dirty="0" smtClean="0"/>
              <a:t>Bildnachweis: Universität </a:t>
            </a:r>
            <a:r>
              <a:rPr lang="de-DE" sz="1100" dirty="0"/>
              <a:t>Stuttgart, Uli Regenscheit</a:t>
            </a:r>
            <a:endParaRPr lang="de-DE" sz="1100" dirty="0" smtClean="0"/>
          </a:p>
        </p:txBody>
      </p:sp>
    </p:spTree>
    <p:extLst>
      <p:ext uri="{BB962C8B-B14F-4D97-AF65-F5344CB8AC3E}">
        <p14:creationId xmlns:p14="http://schemas.microsoft.com/office/powerpoint/2010/main" val="2203812169"/>
      </p:ext>
    </p:extLst>
  </p:cSld>
  <p:clrMapOvr>
    <a:masterClrMapping/>
  </p:clrMapOvr>
  <mc:AlternateContent xmlns:mc="http://schemas.openxmlformats.org/markup-compatibility/2006" xmlns:p14="http://schemas.microsoft.com/office/powerpoint/2010/main">
    <mc:Choice Requires="p14">
      <p:transition spd="slow" p14:dur="2000" advTm="18583"/>
    </mc:Choice>
    <mc:Fallback xmlns="">
      <p:transition spd="slow" advTm="18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nhaltsplatzhalter 10"/>
          <p:cNvSpPr>
            <a:spLocks noGrp="1"/>
          </p:cNvSpPr>
          <p:nvPr>
            <p:ph idx="1"/>
          </p:nvPr>
        </p:nvSpPr>
        <p:spPr/>
        <p:txBody>
          <a:bodyPr/>
          <a:lstStyle/>
          <a:p>
            <a:r>
              <a:rPr lang="de-DE" dirty="0" smtClean="0">
                <a:latin typeface="Univers for UniS 55 Roman Rg" panose="020B0603020202020204" pitchFamily="34" charset="0"/>
              </a:rPr>
              <a:t>Orientierung in der Hochschullandschaft Baden-Württembergs</a:t>
            </a:r>
          </a:p>
          <a:p>
            <a:r>
              <a:rPr lang="de-DE" dirty="0" smtClean="0">
                <a:latin typeface="Univers for UniS 55 Roman Rg" panose="020B0603020202020204" pitchFamily="34" charset="0"/>
              </a:rPr>
              <a:t>Die Universität Stuttgart</a:t>
            </a:r>
          </a:p>
          <a:p>
            <a:r>
              <a:rPr lang="de-DE" dirty="0" smtClean="0">
                <a:latin typeface="Univers for UniS 55 Roman Rg" panose="020B0603020202020204" pitchFamily="34" charset="0"/>
              </a:rPr>
              <a:t>Aufbau der Universität und der Zentralen Verwaltung</a:t>
            </a:r>
          </a:p>
          <a:p>
            <a:endParaRPr lang="de-DE" dirty="0">
              <a:latin typeface="Univers for UniS 55 Roman Rg" panose="020B0603020202020204" pitchFamily="34" charset="0"/>
            </a:endParaRPr>
          </a:p>
        </p:txBody>
      </p:sp>
      <p:sp>
        <p:nvSpPr>
          <p:cNvPr id="10" name="Titel 9"/>
          <p:cNvSpPr>
            <a:spLocks noGrp="1"/>
          </p:cNvSpPr>
          <p:nvPr>
            <p:ph type="title"/>
          </p:nvPr>
        </p:nvSpPr>
        <p:spPr/>
        <p:txBody>
          <a:bodyPr/>
          <a:lstStyle/>
          <a:p>
            <a:r>
              <a:rPr lang="de-DE" dirty="0" smtClean="0">
                <a:latin typeface="Univers for UniS 65 Bold Rg" panose="020B0703030502020204" pitchFamily="34" charset="0"/>
              </a:rPr>
              <a:t>Themenübersicht</a:t>
            </a:r>
            <a:endParaRPr lang="de-DE" dirty="0">
              <a:latin typeface="Univers for UniS 65 Bold Rg" panose="020B07030305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1923842645"/>
      </p:ext>
    </p:extLst>
  </p:cSld>
  <p:clrMapOvr>
    <a:masterClrMapping/>
  </p:clrMapOvr>
  <mc:AlternateContent xmlns:mc="http://schemas.openxmlformats.org/markup-compatibility/2006" xmlns:p14="http://schemas.microsoft.com/office/powerpoint/2010/main">
    <mc:Choice Requires="p14">
      <p:transition spd="slow" p14:dur="2000" advTm="19938"/>
    </mc:Choice>
    <mc:Fallback xmlns="">
      <p:transition spd="slow" advTm="19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nhaltsplatzhalter 10"/>
          <p:cNvSpPr>
            <a:spLocks noGrp="1"/>
          </p:cNvSpPr>
          <p:nvPr>
            <p:ph idx="1"/>
          </p:nvPr>
        </p:nvSpPr>
        <p:spPr>
          <a:xfrm>
            <a:off x="461589" y="1597025"/>
            <a:ext cx="8207375" cy="3651250"/>
          </a:xfrm>
        </p:spPr>
        <p:txBody>
          <a:bodyPr/>
          <a:lstStyle/>
          <a:p>
            <a:r>
              <a:rPr lang="de-DE" dirty="0">
                <a:latin typeface="Univers for UniS 55 Roman Rg" panose="020B0603020202020204" pitchFamily="34" charset="0"/>
              </a:rPr>
              <a:t>9 Universitäten</a:t>
            </a:r>
          </a:p>
          <a:p>
            <a:r>
              <a:rPr lang="de-DE" dirty="0" smtClean="0">
                <a:latin typeface="Univers for UniS 55 Roman Rg" panose="020B0603020202020204" pitchFamily="34" charset="0"/>
              </a:rPr>
              <a:t>23 Hochschulen für Angewandte Wissenschaften</a:t>
            </a:r>
            <a:endParaRPr lang="de-DE" dirty="0">
              <a:latin typeface="Univers for UniS 55 Roman Rg" panose="020B0603020202020204" pitchFamily="34" charset="0"/>
            </a:endParaRPr>
          </a:p>
          <a:p>
            <a:r>
              <a:rPr lang="de-DE" dirty="0" smtClean="0">
                <a:latin typeface="Univers for UniS 55 Roman Rg" panose="020B0603020202020204" pitchFamily="34" charset="0"/>
              </a:rPr>
              <a:t>6 </a:t>
            </a:r>
            <a:r>
              <a:rPr lang="de-DE" dirty="0">
                <a:latin typeface="Univers for UniS 55 Roman Rg" panose="020B0603020202020204" pitchFamily="34" charset="0"/>
              </a:rPr>
              <a:t>Pädagogische Hochschulen</a:t>
            </a:r>
          </a:p>
          <a:p>
            <a:r>
              <a:rPr lang="de-DE" dirty="0" smtClean="0">
                <a:latin typeface="Univers for UniS 55 Roman Rg" panose="020B0603020202020204" pitchFamily="34" charset="0"/>
              </a:rPr>
              <a:t>9 Duale Hochschulen Baden-Württemberg</a:t>
            </a:r>
          </a:p>
          <a:p>
            <a:r>
              <a:rPr lang="de-DE" dirty="0">
                <a:latin typeface="Univers for UniS 55 Roman Rg" panose="020B0603020202020204" pitchFamily="34" charset="0"/>
              </a:rPr>
              <a:t>8 Kunst- und Musikhochschulen</a:t>
            </a:r>
          </a:p>
          <a:p>
            <a:r>
              <a:rPr lang="de-DE" dirty="0" smtClean="0">
                <a:latin typeface="Univers for UniS 55 Roman Rg" panose="020B0603020202020204" pitchFamily="34" charset="0"/>
              </a:rPr>
              <a:t>3 Akademien für Film, Darstellende Kunst und Pop</a:t>
            </a:r>
            <a:endParaRPr lang="de-DE" dirty="0">
              <a:latin typeface="Univers for UniS 55 Roman Rg" panose="020B0603020202020204" pitchFamily="34" charset="0"/>
            </a:endParaRPr>
          </a:p>
          <a:p>
            <a:r>
              <a:rPr lang="de-DE" dirty="0" smtClean="0">
                <a:latin typeface="Univers for UniS 55 Roman Rg" panose="020B0603020202020204" pitchFamily="34" charset="0"/>
              </a:rPr>
              <a:t>28 Nichtstaatliche Hochschulen (z.B. Zeppelin </a:t>
            </a:r>
            <a:br>
              <a:rPr lang="de-DE" dirty="0" smtClean="0">
                <a:latin typeface="Univers for UniS 55 Roman Rg" panose="020B0603020202020204" pitchFamily="34" charset="0"/>
              </a:rPr>
            </a:br>
            <a:r>
              <a:rPr lang="de-DE" dirty="0" smtClean="0">
                <a:latin typeface="Univers for UniS 55 Roman Rg" panose="020B0603020202020204" pitchFamily="34" charset="0"/>
              </a:rPr>
              <a:t>University, AKAD Hochschule Stuttgart)</a:t>
            </a:r>
            <a:endParaRPr lang="de-DE" dirty="0">
              <a:latin typeface="Univers for UniS 55 Roman Rg" panose="020B0603020202020204" pitchFamily="34" charset="0"/>
            </a:endParaRPr>
          </a:p>
          <a:p>
            <a:pPr marL="0" indent="0">
              <a:buNone/>
            </a:pPr>
            <a:endParaRPr lang="de-DE" sz="1000" dirty="0" smtClean="0">
              <a:solidFill>
                <a:schemeClr val="accent1"/>
              </a:solidFill>
              <a:latin typeface="Univers for UniS 55 Roman Rg" panose="020B0603020202020204" pitchFamily="34" charset="0"/>
            </a:endParaRPr>
          </a:p>
          <a:p>
            <a:pPr marL="0" indent="0">
              <a:buNone/>
            </a:pPr>
            <a:r>
              <a:rPr lang="de-DE" sz="1000" dirty="0" smtClean="0">
                <a:latin typeface="Univers for UniS 55 Roman Rg" panose="020B0603020202020204" pitchFamily="34" charset="0"/>
              </a:rPr>
              <a:t>Weitere Informationen unter: </a:t>
            </a:r>
            <a:r>
              <a:rPr lang="de-DE" sz="1000" dirty="0" smtClean="0">
                <a:solidFill>
                  <a:schemeClr val="accent1"/>
                </a:solidFill>
                <a:latin typeface="Univers for UniS 55 Roman Rg" panose="020B0603020202020204" pitchFamily="34" charset="0"/>
                <a:hlinkClick r:id="rId5"/>
              </a:rPr>
              <a:t>https</a:t>
            </a:r>
            <a:r>
              <a:rPr lang="de-DE" sz="1000" dirty="0">
                <a:solidFill>
                  <a:schemeClr val="accent1"/>
                </a:solidFill>
                <a:latin typeface="Univers for UniS 55 Roman Rg" panose="020B0603020202020204" pitchFamily="34" charset="0"/>
                <a:hlinkClick r:id="rId5"/>
              </a:rPr>
              <a:t>://</a:t>
            </a:r>
            <a:r>
              <a:rPr lang="de-DE" sz="1000" dirty="0" smtClean="0">
                <a:solidFill>
                  <a:schemeClr val="accent1"/>
                </a:solidFill>
                <a:latin typeface="Univers for UniS 55 Roman Rg" panose="020B0603020202020204" pitchFamily="34" charset="0"/>
                <a:hlinkClick r:id="rId5"/>
              </a:rPr>
              <a:t>mwk.baden-wuerttemberg.de/de/hochschulen-studium/hochschularten</a:t>
            </a:r>
            <a:endParaRPr lang="de-DE" sz="1000" dirty="0" smtClean="0">
              <a:solidFill>
                <a:schemeClr val="accent1"/>
              </a:solidFill>
              <a:latin typeface="Univers for UniS 55 Roman Rg" panose="020B0603020202020204" pitchFamily="34" charset="0"/>
            </a:endParaRPr>
          </a:p>
          <a:p>
            <a:pPr marL="0" indent="0">
              <a:buNone/>
            </a:pPr>
            <a:r>
              <a:rPr lang="de-DE" sz="1000" dirty="0" smtClean="0">
                <a:latin typeface="Univers for UniS 55 Roman Rg" panose="020B0603020202020204" pitchFamily="34" charset="0"/>
              </a:rPr>
              <a:t>Bildnachweis</a:t>
            </a:r>
            <a:r>
              <a:rPr lang="de-DE" sz="1000" dirty="0" smtClean="0">
                <a:solidFill>
                  <a:schemeClr val="accent1"/>
                </a:solidFill>
                <a:latin typeface="Univers for UniS 55 Roman Rg" panose="020B0603020202020204" pitchFamily="34" charset="0"/>
              </a:rPr>
              <a:t>: </a:t>
            </a:r>
            <a:r>
              <a:rPr lang="de-DE" sz="1000" dirty="0">
                <a:solidFill>
                  <a:schemeClr val="accent1"/>
                </a:solidFill>
                <a:latin typeface="Univers for UniS 55 Roman Rg" panose="020B0603020202020204" pitchFamily="34" charset="0"/>
                <a:hlinkClick r:id="rId6"/>
              </a:rPr>
              <a:t>https://www.studieren-in-bw.de/waehrend-des-studiums/hochschulen-in-baden-wuerttemberg/hochschullandschaft-baden-wuerttemberg</a:t>
            </a:r>
            <a:r>
              <a:rPr lang="de-DE" sz="1000" dirty="0" smtClean="0">
                <a:solidFill>
                  <a:schemeClr val="accent1"/>
                </a:solidFill>
                <a:latin typeface="Univers for UniS 55 Roman Rg" panose="020B0603020202020204" pitchFamily="34" charset="0"/>
                <a:hlinkClick r:id="rId6"/>
              </a:rPr>
              <a:t>/</a:t>
            </a:r>
            <a:r>
              <a:rPr lang="de-DE" sz="1000" dirty="0">
                <a:solidFill>
                  <a:schemeClr val="accent1"/>
                </a:solidFill>
                <a:latin typeface="Univers for UniS 55 Roman Rg" panose="020B0603020202020204" pitchFamily="34" charset="0"/>
              </a:rPr>
              <a:t> </a:t>
            </a:r>
            <a:endParaRPr lang="de-DE" sz="2000" dirty="0">
              <a:solidFill>
                <a:schemeClr val="accent1"/>
              </a:solidFill>
              <a:latin typeface="Univers for UniS 55 Roman Rg" panose="020B0603020202020204" pitchFamily="34" charset="0"/>
            </a:endParaRPr>
          </a:p>
        </p:txBody>
      </p:sp>
      <p:sp>
        <p:nvSpPr>
          <p:cNvPr id="10" name="Titel 9"/>
          <p:cNvSpPr>
            <a:spLocks noGrp="1"/>
          </p:cNvSpPr>
          <p:nvPr>
            <p:ph type="title"/>
          </p:nvPr>
        </p:nvSpPr>
        <p:spPr/>
        <p:txBody>
          <a:bodyPr/>
          <a:lstStyle/>
          <a:p>
            <a:r>
              <a:rPr lang="de-DE" dirty="0">
                <a:latin typeface="Univers for UniS 55 Roman Rg" panose="020B0603020202020204" pitchFamily="34" charset="0"/>
              </a:rPr>
              <a:t>Orientierung in der Hochschullandschaft Baden-Württembergs</a:t>
            </a:r>
          </a:p>
        </p:txBody>
      </p:sp>
      <p:pic>
        <p:nvPicPr>
          <p:cNvPr id="2" name="Grafik 1"/>
          <p:cNvPicPr>
            <a:picLocks noChangeAspect="1"/>
          </p:cNvPicPr>
          <p:nvPr/>
        </p:nvPicPr>
        <p:blipFill>
          <a:blip r:embed="rId7"/>
          <a:stretch>
            <a:fillRect/>
          </a:stretch>
        </p:blipFill>
        <p:spPr>
          <a:xfrm>
            <a:off x="5507311" y="1026221"/>
            <a:ext cx="3531914" cy="381958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2843278197"/>
      </p:ext>
    </p:extLst>
  </p:cSld>
  <p:clrMapOvr>
    <a:masterClrMapping/>
  </p:clrMapOvr>
  <mc:AlternateContent xmlns:mc="http://schemas.openxmlformats.org/markup-compatibility/2006" xmlns:p14="http://schemas.microsoft.com/office/powerpoint/2010/main">
    <mc:Choice Requires="p14">
      <p:transition spd="slow" p14:dur="2000" advTm="40362"/>
    </mc:Choice>
    <mc:Fallback xmlns="">
      <p:transition spd="slow" advTm="40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nhaltsplatzhalter 3"/>
          <p:cNvSpPr>
            <a:spLocks noGrp="1"/>
          </p:cNvSpPr>
          <p:nvPr>
            <p:ph sz="half" idx="1"/>
          </p:nvPr>
        </p:nvSpPr>
        <p:spPr>
          <a:xfrm>
            <a:off x="468000" y="1384300"/>
            <a:ext cx="3844800" cy="3854450"/>
          </a:xfrm>
        </p:spPr>
        <p:txBody>
          <a:bodyPr/>
          <a:lstStyle/>
          <a:p>
            <a:pPr marL="0" indent="0">
              <a:buNone/>
            </a:pPr>
            <a:r>
              <a:rPr lang="de-DE" altLang="de-DE" sz="1400" b="1" dirty="0" smtClean="0">
                <a:latin typeface="Univers for UniS 55 Roman Rg" panose="020B0603020202020204" pitchFamily="34" charset="0"/>
              </a:rPr>
              <a:t>1829      </a:t>
            </a:r>
            <a:r>
              <a:rPr lang="de-DE" altLang="de-DE" sz="1300" dirty="0" smtClean="0">
                <a:latin typeface="Univers for UniS 55 Roman Rg" panose="020B0603020202020204" pitchFamily="34" charset="0"/>
              </a:rPr>
              <a:t>Gründung als „Vereinigte</a:t>
            </a:r>
            <a:br>
              <a:rPr lang="de-DE" altLang="de-DE" sz="1300" dirty="0" smtClean="0">
                <a:latin typeface="Univers for UniS 55 Roman Rg" panose="020B0603020202020204" pitchFamily="34" charset="0"/>
              </a:rPr>
            </a:br>
            <a:r>
              <a:rPr lang="de-DE" altLang="de-DE" sz="1300" dirty="0" smtClean="0">
                <a:latin typeface="Univers for UniS 55 Roman Rg" panose="020B0603020202020204" pitchFamily="34" charset="0"/>
              </a:rPr>
              <a:t>	Real- und Gewerbeschule“</a:t>
            </a:r>
            <a:r>
              <a:rPr lang="de-DE" altLang="de-DE" sz="1300" dirty="0">
                <a:latin typeface="Univers for UniS 55 Roman Rg" panose="020B0603020202020204" pitchFamily="34" charset="0"/>
              </a:rPr>
              <a:t>	d</a:t>
            </a:r>
            <a:r>
              <a:rPr lang="de-DE" altLang="de-DE" sz="1300" dirty="0" smtClean="0">
                <a:latin typeface="Univers for UniS 55 Roman Rg" panose="020B0603020202020204" pitchFamily="34" charset="0"/>
              </a:rPr>
              <a:t>urch König</a:t>
            </a:r>
            <a:r>
              <a:rPr lang="de-DE" altLang="de-DE" sz="1300" dirty="0">
                <a:latin typeface="Univers for UniS 55 Roman Rg" panose="020B0603020202020204" pitchFamily="34" charset="0"/>
              </a:rPr>
              <a:t> </a:t>
            </a:r>
            <a:r>
              <a:rPr lang="de-DE" altLang="de-DE" sz="1300" dirty="0" smtClean="0">
                <a:latin typeface="Univers for UniS 55 Roman Rg" panose="020B0603020202020204" pitchFamily="34" charset="0"/>
              </a:rPr>
              <a:t>Wilhelm I. von</a:t>
            </a:r>
            <a:br>
              <a:rPr lang="de-DE" altLang="de-DE" sz="1300" dirty="0" smtClean="0">
                <a:latin typeface="Univers for UniS 55 Roman Rg" panose="020B0603020202020204" pitchFamily="34" charset="0"/>
              </a:rPr>
            </a:br>
            <a:r>
              <a:rPr lang="de-DE" altLang="de-DE" sz="1300" dirty="0" smtClean="0">
                <a:latin typeface="Univers for UniS 55 Roman Rg" panose="020B0603020202020204" pitchFamily="34" charset="0"/>
              </a:rPr>
              <a:t>	Württemberg</a:t>
            </a:r>
          </a:p>
          <a:p>
            <a:pPr marL="0" indent="0">
              <a:buNone/>
            </a:pPr>
            <a:r>
              <a:rPr lang="de-DE" altLang="de-DE" sz="1400" b="1" dirty="0" smtClean="0">
                <a:latin typeface="Univers for UniS 55 Roman Rg" panose="020B0603020202020204" pitchFamily="34" charset="0"/>
              </a:rPr>
              <a:t>1890</a:t>
            </a:r>
            <a:r>
              <a:rPr lang="de-DE" altLang="de-DE" sz="1300" dirty="0" smtClean="0">
                <a:latin typeface="Univers for UniS 55 Roman Rg" panose="020B0603020202020204" pitchFamily="34" charset="0"/>
              </a:rPr>
              <a:t>      Technische Hochschule</a:t>
            </a:r>
          </a:p>
          <a:p>
            <a:pPr marL="0" indent="0">
              <a:buNone/>
            </a:pPr>
            <a:r>
              <a:rPr lang="de-DE" altLang="de-DE" sz="1300" b="1" dirty="0" smtClean="0">
                <a:latin typeface="Univers for UniS 55 Roman Rg" panose="020B0603020202020204" pitchFamily="34" charset="0"/>
              </a:rPr>
              <a:t>1967</a:t>
            </a:r>
            <a:r>
              <a:rPr lang="de-DE" altLang="de-DE" sz="1300" dirty="0" smtClean="0">
                <a:latin typeface="Univers for UniS 55 Roman Rg" panose="020B0603020202020204" pitchFamily="34" charset="0"/>
              </a:rPr>
              <a:t> 	Umbenennung </a:t>
            </a:r>
            <a:r>
              <a:rPr lang="de-DE" altLang="de-DE" sz="1300" dirty="0">
                <a:latin typeface="Univers for UniS 55 Roman Rg" panose="020B0603020202020204" pitchFamily="34" charset="0"/>
              </a:rPr>
              <a:t>in </a:t>
            </a:r>
            <a:r>
              <a:rPr lang="de-DE" altLang="de-DE" sz="1300" dirty="0" smtClean="0">
                <a:latin typeface="Univers for UniS 55 Roman Rg" panose="020B0603020202020204" pitchFamily="34" charset="0"/>
              </a:rPr>
              <a:t>Universität	Stuttgart</a:t>
            </a:r>
          </a:p>
          <a:p>
            <a:pPr marL="0" indent="0">
              <a:buNone/>
            </a:pPr>
            <a:r>
              <a:rPr lang="de-DE" altLang="de-DE" sz="1300" b="1" dirty="0" smtClean="0">
                <a:latin typeface="Univers for UniS 55 Roman Rg" panose="020B0603020202020204" pitchFamily="34" charset="0"/>
              </a:rPr>
              <a:t>2015-	</a:t>
            </a:r>
            <a:r>
              <a:rPr lang="de-DE" altLang="de-DE" sz="1300" dirty="0" smtClean="0">
                <a:latin typeface="Univers for UniS 55 Roman Rg" panose="020B0603020202020204" pitchFamily="34" charset="0"/>
              </a:rPr>
              <a:t>Erfolg </a:t>
            </a:r>
            <a:r>
              <a:rPr lang="de-DE" altLang="de-DE" sz="1300" dirty="0">
                <a:latin typeface="Univers for UniS 55 Roman Rg" panose="020B0603020202020204" pitchFamily="34" charset="0"/>
              </a:rPr>
              <a:t>bei der Exzellenzinitiative des </a:t>
            </a:r>
            <a:r>
              <a:rPr lang="de-DE" altLang="de-DE" sz="1300" b="1" dirty="0" smtClean="0">
                <a:latin typeface="Univers for UniS 55 Roman Rg" panose="020B0603020202020204" pitchFamily="34" charset="0"/>
              </a:rPr>
              <a:t/>
            </a:r>
            <a:br>
              <a:rPr lang="de-DE" altLang="de-DE" sz="1300" b="1" dirty="0" smtClean="0">
                <a:latin typeface="Univers for UniS 55 Roman Rg" panose="020B0603020202020204" pitchFamily="34" charset="0"/>
              </a:rPr>
            </a:br>
            <a:r>
              <a:rPr lang="de-DE" altLang="de-DE" sz="1300" b="1" dirty="0" smtClean="0">
                <a:latin typeface="Univers for UniS 55 Roman Rg" panose="020B0603020202020204" pitchFamily="34" charset="0"/>
              </a:rPr>
              <a:t>2018</a:t>
            </a:r>
            <a:r>
              <a:rPr lang="de-DE" altLang="de-DE" sz="1300" dirty="0" smtClean="0">
                <a:latin typeface="Univers for UniS 55 Roman Rg" panose="020B0603020202020204" pitchFamily="34" charset="0"/>
              </a:rPr>
              <a:t>	Bundes und der Länder: </a:t>
            </a:r>
            <a:br>
              <a:rPr lang="de-DE" altLang="de-DE" sz="1300" dirty="0" smtClean="0">
                <a:latin typeface="Univers for UniS 55 Roman Rg" panose="020B0603020202020204" pitchFamily="34" charset="0"/>
              </a:rPr>
            </a:br>
            <a:r>
              <a:rPr lang="de-DE" altLang="de-DE" sz="1300" dirty="0" smtClean="0">
                <a:latin typeface="Univers for UniS 55 Roman Rg" panose="020B0603020202020204" pitchFamily="34" charset="0"/>
              </a:rPr>
              <a:t>	E</a:t>
            </a:r>
            <a:r>
              <a:rPr lang="de-DE" sz="1300" dirty="0" smtClean="0">
                <a:latin typeface="Univers for UniS 55 Roman Rg" panose="020B0603020202020204" pitchFamily="34" charset="0"/>
              </a:rPr>
              <a:t>xzellenzcluster „Simulation </a:t>
            </a:r>
            <a:br>
              <a:rPr lang="de-DE" sz="1300" dirty="0" smtClean="0">
                <a:latin typeface="Univers for UniS 55 Roman Rg" panose="020B0603020202020204" pitchFamily="34" charset="0"/>
              </a:rPr>
            </a:br>
            <a:r>
              <a:rPr lang="de-DE" sz="1300" dirty="0" smtClean="0">
                <a:latin typeface="Univers for UniS 55 Roman Rg" panose="020B0603020202020204" pitchFamily="34" charset="0"/>
              </a:rPr>
              <a:t>	Technology“ (</a:t>
            </a:r>
            <a:r>
              <a:rPr lang="de-DE" sz="1300" dirty="0" err="1" smtClean="0">
                <a:latin typeface="Univers for UniS 55 Roman Rg" panose="020B0603020202020204" pitchFamily="34" charset="0"/>
              </a:rPr>
              <a:t>SimTech</a:t>
            </a:r>
            <a:r>
              <a:rPr lang="de-DE" sz="1300" dirty="0" smtClean="0">
                <a:latin typeface="Univers for UniS 55 Roman Rg" panose="020B0603020202020204" pitchFamily="34" charset="0"/>
              </a:rPr>
              <a:t>) und </a:t>
            </a:r>
            <a:br>
              <a:rPr lang="de-DE" sz="1300" dirty="0" smtClean="0">
                <a:latin typeface="Univers for UniS 55 Roman Rg" panose="020B0603020202020204" pitchFamily="34" charset="0"/>
              </a:rPr>
            </a:br>
            <a:r>
              <a:rPr lang="de-DE" sz="1300" dirty="0" smtClean="0">
                <a:latin typeface="Univers for UniS 55 Roman Rg" panose="020B0603020202020204" pitchFamily="34" charset="0"/>
              </a:rPr>
              <a:t>	</a:t>
            </a:r>
            <a:r>
              <a:rPr lang="de-DE" altLang="de-DE" sz="1300" dirty="0" smtClean="0">
                <a:latin typeface="Univers for UniS 55 Roman Rg" panose="020B0603020202020204" pitchFamily="34" charset="0"/>
              </a:rPr>
              <a:t>Integratives computerbasiertes Bauen </a:t>
            </a:r>
            <a:br>
              <a:rPr lang="de-DE" altLang="de-DE" sz="1300" dirty="0" smtClean="0">
                <a:latin typeface="Univers for UniS 55 Roman Rg" panose="020B0603020202020204" pitchFamily="34" charset="0"/>
              </a:rPr>
            </a:br>
            <a:r>
              <a:rPr lang="de-DE" altLang="de-DE" sz="1300" dirty="0" smtClean="0">
                <a:latin typeface="Univers for UniS 55 Roman Rg" panose="020B0603020202020204" pitchFamily="34" charset="0"/>
              </a:rPr>
              <a:t>	für die Architektur (</a:t>
            </a:r>
            <a:r>
              <a:rPr lang="de-DE" altLang="de-DE" sz="1300" dirty="0" err="1" smtClean="0">
                <a:latin typeface="Univers for UniS 55 Roman Rg" panose="020B0603020202020204" pitchFamily="34" charset="0"/>
              </a:rPr>
              <a:t>IntCDC</a:t>
            </a:r>
            <a:r>
              <a:rPr lang="de-DE" altLang="de-DE" sz="1300" dirty="0" smtClean="0">
                <a:latin typeface="Univers for UniS 55 Roman Rg" panose="020B0603020202020204" pitchFamily="34" charset="0"/>
              </a:rPr>
              <a:t>)</a:t>
            </a:r>
          </a:p>
          <a:p>
            <a:pPr marL="342900" indent="-342900">
              <a:buAutoNum type="arabicPlain" startAt="2007"/>
            </a:pPr>
            <a:endParaRPr lang="de-DE" altLang="de-DE" sz="1300" dirty="0" smtClean="0">
              <a:latin typeface="Univers for UniS 55 Roman Rg" panose="020B0603020202020204" pitchFamily="34" charset="0"/>
            </a:endParaRPr>
          </a:p>
          <a:p>
            <a:pPr marL="0" indent="0">
              <a:buNone/>
            </a:pPr>
            <a:endParaRPr lang="de-DE" altLang="de-DE" sz="1400" b="1" dirty="0">
              <a:latin typeface="Univers for UniS 55 Roman Rg" panose="020B0603020202020204" pitchFamily="34" charset="0"/>
            </a:endParaRPr>
          </a:p>
          <a:p>
            <a:pPr marL="0" indent="0">
              <a:buNone/>
            </a:pPr>
            <a:endParaRPr lang="de-DE" altLang="de-DE" b="1" dirty="0">
              <a:latin typeface="Univers for UniS 55 Roman Rg" panose="020B0603020202020204" pitchFamily="34" charset="0"/>
            </a:endParaRPr>
          </a:p>
        </p:txBody>
      </p:sp>
      <p:sp>
        <p:nvSpPr>
          <p:cNvPr id="14" name="Titel 1"/>
          <p:cNvSpPr>
            <a:spLocks noGrp="1"/>
          </p:cNvSpPr>
          <p:nvPr>
            <p:ph type="title"/>
          </p:nvPr>
        </p:nvSpPr>
        <p:spPr>
          <a:xfrm>
            <a:off x="468313" y="396000"/>
            <a:ext cx="8207375" cy="278290"/>
          </a:xfrm>
        </p:spPr>
        <p:txBody>
          <a:bodyPr/>
          <a:lstStyle/>
          <a:p>
            <a:r>
              <a:rPr lang="de-DE" dirty="0">
                <a:latin typeface="Univers for UniS 55 Roman Rg" panose="020B0603020202020204" pitchFamily="34" charset="0"/>
              </a:rPr>
              <a:t>Die Universität Stuttgart</a:t>
            </a:r>
          </a:p>
        </p:txBody>
      </p:sp>
      <p:pic>
        <p:nvPicPr>
          <p:cNvPr id="2" name="Grafik 1"/>
          <p:cNvPicPr>
            <a:picLocks noChangeAspect="1"/>
          </p:cNvPicPr>
          <p:nvPr/>
        </p:nvPicPr>
        <p:blipFill>
          <a:blip r:embed="rId5"/>
          <a:stretch>
            <a:fillRect/>
          </a:stretch>
        </p:blipFill>
        <p:spPr>
          <a:xfrm>
            <a:off x="4963579" y="1093346"/>
            <a:ext cx="3712109" cy="1912610"/>
          </a:xfrm>
          <a:prstGeom prst="rect">
            <a:avLst/>
          </a:prstGeom>
          <a:effectLst>
            <a:softEdge rad="76200"/>
          </a:effectLst>
        </p:spPr>
      </p:pic>
      <p:pic>
        <p:nvPicPr>
          <p:cNvPr id="5" name="Grafik 4"/>
          <p:cNvPicPr>
            <a:picLocks noChangeAspect="1"/>
          </p:cNvPicPr>
          <p:nvPr/>
        </p:nvPicPr>
        <p:blipFill>
          <a:blip r:embed="rId6"/>
          <a:stretch>
            <a:fillRect/>
          </a:stretch>
        </p:blipFill>
        <p:spPr>
          <a:xfrm>
            <a:off x="5626950" y="3005956"/>
            <a:ext cx="2660250" cy="2302204"/>
          </a:xfrm>
          <a:prstGeom prst="rect">
            <a:avLst/>
          </a:prstGeom>
          <a:effectLst>
            <a:softEdge rad="76200"/>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889500"/>
            <a:ext cx="609600" cy="609600"/>
          </a:xfrm>
          <a:prstGeom prst="rect">
            <a:avLst/>
          </a:prstGeom>
        </p:spPr>
      </p:pic>
      <p:sp>
        <p:nvSpPr>
          <p:cNvPr id="4" name="Textfeld 3"/>
          <p:cNvSpPr txBox="1"/>
          <p:nvPr/>
        </p:nvSpPr>
        <p:spPr>
          <a:xfrm>
            <a:off x="7086599" y="5499100"/>
            <a:ext cx="2867025" cy="279400"/>
          </a:xfrm>
          <a:prstGeom prst="rect">
            <a:avLst/>
          </a:prstGeom>
          <a:noFill/>
        </p:spPr>
        <p:txBody>
          <a:bodyPr wrap="none" lIns="0" tIns="0" rIns="0" bIns="0" rtlCol="0">
            <a:noAutofit/>
          </a:bodyPr>
          <a:lstStyle/>
          <a:p>
            <a:pPr>
              <a:buClr>
                <a:schemeClr val="accent1"/>
              </a:buClr>
            </a:pPr>
            <a:r>
              <a:rPr lang="de-DE" sz="1050" dirty="0" smtClean="0"/>
              <a:t>Bildnachweis: </a:t>
            </a:r>
            <a:r>
              <a:rPr lang="de-DE" sz="1050" dirty="0"/>
              <a:t>Universität Stuttgart</a:t>
            </a:r>
            <a:endParaRPr lang="de-DE" sz="1050" dirty="0" smtClean="0"/>
          </a:p>
        </p:txBody>
      </p:sp>
    </p:spTree>
    <p:extLst>
      <p:ext uri="{BB962C8B-B14F-4D97-AF65-F5344CB8AC3E}">
        <p14:creationId xmlns:p14="http://schemas.microsoft.com/office/powerpoint/2010/main" val="302175463"/>
      </p:ext>
    </p:extLst>
  </p:cSld>
  <p:clrMapOvr>
    <a:masterClrMapping/>
  </p:clrMapOvr>
  <mc:AlternateContent xmlns:mc="http://schemas.openxmlformats.org/markup-compatibility/2006" xmlns:p14="http://schemas.microsoft.com/office/powerpoint/2010/main">
    <mc:Choice Requires="p14">
      <p:transition spd="slow" p14:dur="2000" advTm="52505"/>
    </mc:Choice>
    <mc:Fallback xmlns="">
      <p:transition spd="slow" advTm="52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nhaltsplatzhalter 3"/>
          <p:cNvSpPr>
            <a:spLocks noGrp="1"/>
          </p:cNvSpPr>
          <p:nvPr>
            <p:ph sz="half" idx="1"/>
          </p:nvPr>
        </p:nvSpPr>
        <p:spPr>
          <a:xfrm>
            <a:off x="468000" y="1384300"/>
            <a:ext cx="3844800" cy="4033700"/>
          </a:xfrm>
        </p:spPr>
        <p:txBody>
          <a:bodyPr/>
          <a:lstStyle/>
          <a:p>
            <a:pPr marL="0" indent="0">
              <a:buNone/>
            </a:pPr>
            <a:r>
              <a:rPr lang="de-DE" altLang="de-DE" sz="1400" b="1" dirty="0" smtClean="0">
                <a:latin typeface="Univers for UniS 55 Roman Rg" panose="020B0603020202020204" pitchFamily="34" charset="0"/>
              </a:rPr>
              <a:t>Heute</a:t>
            </a:r>
            <a:r>
              <a:rPr lang="de-DE" altLang="de-DE" sz="1400" b="1" dirty="0">
                <a:latin typeface="Univers for UniS 55 Roman Rg" panose="020B0603020202020204" pitchFamily="34" charset="0"/>
              </a:rPr>
              <a:t>:</a:t>
            </a:r>
          </a:p>
          <a:p>
            <a:r>
              <a:rPr lang="de-DE" altLang="de-DE" sz="1300" dirty="0" smtClean="0">
                <a:latin typeface="Univers for UniS 55 Roman Rg" panose="020B0603020202020204" pitchFamily="34" charset="0"/>
              </a:rPr>
              <a:t>24.000 Studierende im WS20/21</a:t>
            </a:r>
            <a:endParaRPr lang="de-DE" altLang="de-DE" sz="1300" dirty="0">
              <a:latin typeface="Univers for UniS 55 Roman Rg" panose="020B0603020202020204" pitchFamily="34" charset="0"/>
            </a:endParaRPr>
          </a:p>
          <a:p>
            <a:r>
              <a:rPr lang="de-DE" altLang="de-DE" sz="1300" dirty="0">
                <a:latin typeface="Univers for UniS 55 Roman Rg" panose="020B0603020202020204" pitchFamily="34" charset="0"/>
              </a:rPr>
              <a:t>über </a:t>
            </a:r>
            <a:r>
              <a:rPr lang="de-DE" altLang="de-DE" sz="1300" dirty="0" smtClean="0">
                <a:latin typeface="Univers for UniS 55 Roman Rg" panose="020B0603020202020204" pitchFamily="34" charset="0"/>
              </a:rPr>
              <a:t>5.400 Mitarbeiter*innen:</a:t>
            </a:r>
          </a:p>
          <a:p>
            <a:pPr lvl="1"/>
            <a:r>
              <a:rPr lang="de-DE" altLang="de-DE" sz="1300" dirty="0">
                <a:latin typeface="Univers for UniS 55 Roman Rg" panose="020B0603020202020204" pitchFamily="34" charset="0"/>
              </a:rPr>
              <a:t>c</a:t>
            </a:r>
            <a:r>
              <a:rPr lang="de-DE" altLang="de-DE" sz="1300" dirty="0" smtClean="0">
                <a:latin typeface="Univers for UniS 55 Roman Rg" panose="020B0603020202020204" pitchFamily="34" charset="0"/>
              </a:rPr>
              <a:t>a. 280 Professor*innen</a:t>
            </a:r>
          </a:p>
          <a:p>
            <a:pPr lvl="1"/>
            <a:r>
              <a:rPr lang="de-DE" altLang="de-DE" sz="1300" dirty="0">
                <a:latin typeface="Univers for UniS 55 Roman Rg" panose="020B0603020202020204" pitchFamily="34" charset="0"/>
              </a:rPr>
              <a:t>c</a:t>
            </a:r>
            <a:r>
              <a:rPr lang="de-DE" altLang="de-DE" sz="1300" dirty="0" smtClean="0">
                <a:latin typeface="Univers for UniS 55 Roman Rg" panose="020B0603020202020204" pitchFamily="34" charset="0"/>
              </a:rPr>
              <a:t>a. 25 Junior-Professor*innen</a:t>
            </a:r>
          </a:p>
          <a:p>
            <a:pPr lvl="1"/>
            <a:r>
              <a:rPr lang="de-DE" altLang="de-DE" sz="1300" dirty="0">
                <a:latin typeface="Univers for UniS 55 Roman Rg" panose="020B0603020202020204" pitchFamily="34" charset="0"/>
              </a:rPr>
              <a:t>c</a:t>
            </a:r>
            <a:r>
              <a:rPr lang="de-DE" altLang="de-DE" sz="1300" dirty="0" smtClean="0">
                <a:latin typeface="Univers for UniS 55 Roman Rg" panose="020B0603020202020204" pitchFamily="34" charset="0"/>
              </a:rPr>
              <a:t>a. 3200 sonst. akademische Beschäftigte</a:t>
            </a:r>
          </a:p>
          <a:p>
            <a:pPr lvl="1"/>
            <a:r>
              <a:rPr lang="de-DE" altLang="de-DE" sz="1300" dirty="0">
                <a:latin typeface="Univers for UniS 55 Roman Rg" panose="020B0603020202020204" pitchFamily="34" charset="0"/>
              </a:rPr>
              <a:t>c</a:t>
            </a:r>
            <a:r>
              <a:rPr lang="de-DE" altLang="de-DE" sz="1300" dirty="0" smtClean="0">
                <a:latin typeface="Univers for UniS 55 Roman Rg" panose="020B0603020202020204" pitchFamily="34" charset="0"/>
              </a:rPr>
              <a:t>a. 1900 </a:t>
            </a:r>
            <a:r>
              <a:rPr lang="de-DE" altLang="de-DE" sz="1300" dirty="0">
                <a:latin typeface="Univers for UniS 55 Roman Rg" panose="020B0603020202020204" pitchFamily="34" charset="0"/>
              </a:rPr>
              <a:t>nicht-wiss. Beschäftigte (Technik, </a:t>
            </a:r>
            <a:br>
              <a:rPr lang="de-DE" altLang="de-DE" sz="1300" dirty="0">
                <a:latin typeface="Univers for UniS 55 Roman Rg" panose="020B0603020202020204" pitchFamily="34" charset="0"/>
              </a:rPr>
            </a:br>
            <a:r>
              <a:rPr lang="de-DE" altLang="de-DE" sz="1300" dirty="0">
                <a:latin typeface="Univers for UniS 55 Roman Rg" panose="020B0603020202020204" pitchFamily="34" charset="0"/>
              </a:rPr>
              <a:t>         Verwaltung und Bibliothek</a:t>
            </a:r>
            <a:r>
              <a:rPr lang="de-DE" altLang="de-DE" sz="1300" dirty="0" smtClean="0">
                <a:latin typeface="Univers for UniS 55 Roman Rg" panose="020B0603020202020204" pitchFamily="34" charset="0"/>
              </a:rPr>
              <a:t>)</a:t>
            </a:r>
          </a:p>
          <a:p>
            <a:pPr lvl="1"/>
            <a:r>
              <a:rPr lang="de-DE" altLang="de-DE" sz="1300" dirty="0">
                <a:latin typeface="Univers for UniS 55 Roman Rg" panose="020B0603020202020204" pitchFamily="34" charset="0"/>
              </a:rPr>
              <a:t>c</a:t>
            </a:r>
            <a:r>
              <a:rPr lang="de-DE" altLang="de-DE" sz="1300" dirty="0" smtClean="0">
                <a:latin typeface="Univers for UniS 55 Roman Rg" panose="020B0603020202020204" pitchFamily="34" charset="0"/>
              </a:rPr>
              <a:t>a. 60 Auszubildende</a:t>
            </a:r>
            <a:endParaRPr lang="de-DE" altLang="de-DE" sz="1300" dirty="0">
              <a:latin typeface="Univers for UniS 55 Roman Rg" panose="020B0603020202020204" pitchFamily="34" charset="0"/>
            </a:endParaRPr>
          </a:p>
          <a:p>
            <a:r>
              <a:rPr lang="de-DE" altLang="de-DE" sz="1300" dirty="0" smtClean="0">
                <a:latin typeface="Univers for UniS 55 Roman Rg" panose="020B0603020202020204" pitchFamily="34" charset="0"/>
              </a:rPr>
              <a:t>73 Bachelorstudiengänge, 95 Master-studiengänge</a:t>
            </a:r>
          </a:p>
          <a:p>
            <a:r>
              <a:rPr lang="de-DE" altLang="de-DE" sz="1300" dirty="0" smtClean="0">
                <a:latin typeface="Univers for UniS 55 Roman Rg" panose="020B0603020202020204" pitchFamily="34" charset="0"/>
              </a:rPr>
              <a:t>541.491.000 Euro Gesamtetat 2020, davon 225.762.000 Euro Drittmittel</a:t>
            </a:r>
            <a:endParaRPr lang="de-DE" altLang="de-DE" sz="1300" dirty="0">
              <a:latin typeface="Univers for UniS 55 Roman Rg" panose="020B0603020202020204" pitchFamily="34" charset="0"/>
            </a:endParaRPr>
          </a:p>
          <a:p>
            <a:pPr marL="0" indent="0">
              <a:buNone/>
            </a:pPr>
            <a:endParaRPr lang="de-DE" altLang="de-DE" b="1" dirty="0">
              <a:latin typeface="Univers for UniS 55 Roman Rg" panose="020B0603020202020204" pitchFamily="34" charset="0"/>
            </a:endParaRPr>
          </a:p>
        </p:txBody>
      </p:sp>
      <p:sp>
        <p:nvSpPr>
          <p:cNvPr id="14" name="Titel 1"/>
          <p:cNvSpPr>
            <a:spLocks noGrp="1"/>
          </p:cNvSpPr>
          <p:nvPr>
            <p:ph type="title"/>
          </p:nvPr>
        </p:nvSpPr>
        <p:spPr>
          <a:xfrm>
            <a:off x="468313" y="396000"/>
            <a:ext cx="8207375" cy="278290"/>
          </a:xfrm>
        </p:spPr>
        <p:txBody>
          <a:bodyPr/>
          <a:lstStyle/>
          <a:p>
            <a:r>
              <a:rPr lang="de-DE" dirty="0">
                <a:latin typeface="Univers for UniS 55 Roman Rg" panose="020B0603020202020204" pitchFamily="34" charset="0"/>
              </a:rPr>
              <a:t>Die Universität Stuttgart</a:t>
            </a:r>
          </a:p>
        </p:txBody>
      </p:sp>
      <p:pic>
        <p:nvPicPr>
          <p:cNvPr id="15" name="Bildplatzhalter 2"/>
          <p:cNvPicPr>
            <a:picLocks noChangeAspect="1"/>
          </p:cNvPicPr>
          <p:nvPr/>
        </p:nvPicPr>
        <p:blipFill rotWithShape="1">
          <a:blip r:embed="rId5" cstate="print">
            <a:extLst>
              <a:ext uri="{28A0092B-C50C-407E-A947-70E740481C1C}">
                <a14:useLocalDpi xmlns:a14="http://schemas.microsoft.com/office/drawing/2010/main" val="0"/>
              </a:ext>
            </a:extLst>
          </a:blip>
          <a:srcRect t="28942" r="4114" b="2840"/>
          <a:stretch/>
        </p:blipFill>
        <p:spPr>
          <a:xfrm>
            <a:off x="4355370" y="988627"/>
            <a:ext cx="3960000" cy="3960000"/>
          </a:xfrm>
          <a:prstGeom prst="ellipse">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889500"/>
            <a:ext cx="609600" cy="609600"/>
          </a:xfrm>
          <a:prstGeom prst="rect">
            <a:avLst/>
          </a:prstGeom>
        </p:spPr>
      </p:pic>
      <p:sp>
        <p:nvSpPr>
          <p:cNvPr id="6" name="Textfeld 5"/>
          <p:cNvSpPr txBox="1"/>
          <p:nvPr/>
        </p:nvSpPr>
        <p:spPr>
          <a:xfrm>
            <a:off x="5934074" y="5499100"/>
            <a:ext cx="4178579" cy="317500"/>
          </a:xfrm>
          <a:prstGeom prst="rect">
            <a:avLst/>
          </a:prstGeom>
          <a:noFill/>
        </p:spPr>
        <p:txBody>
          <a:bodyPr wrap="none" lIns="0" tIns="0" rIns="0" bIns="0" rtlCol="0">
            <a:noAutofit/>
          </a:bodyPr>
          <a:lstStyle/>
          <a:p>
            <a:pPr>
              <a:buClr>
                <a:schemeClr val="accent1"/>
              </a:buClr>
            </a:pPr>
            <a:r>
              <a:rPr lang="de-DE" sz="1100" dirty="0" smtClean="0"/>
              <a:t>Bildnachweis: Universität </a:t>
            </a:r>
            <a:r>
              <a:rPr lang="de-DE" sz="1100" dirty="0"/>
              <a:t>Stuttgart, Uli Regenscheit</a:t>
            </a:r>
            <a:endParaRPr lang="de-DE" sz="1100" dirty="0" smtClean="0"/>
          </a:p>
        </p:txBody>
      </p:sp>
    </p:spTree>
    <p:extLst>
      <p:ext uri="{BB962C8B-B14F-4D97-AF65-F5344CB8AC3E}">
        <p14:creationId xmlns:p14="http://schemas.microsoft.com/office/powerpoint/2010/main" val="4140943450"/>
      </p:ext>
    </p:extLst>
  </p:cSld>
  <p:clrMapOvr>
    <a:masterClrMapping/>
  </p:clrMapOvr>
  <mc:AlternateContent xmlns:mc="http://schemas.openxmlformats.org/markup-compatibility/2006" xmlns:p14="http://schemas.microsoft.com/office/powerpoint/2010/main">
    <mc:Choice Requires="p14">
      <p:transition spd="slow" p14:dur="2000" advTm="78592"/>
    </mc:Choice>
    <mc:Fallback xmlns="">
      <p:transition spd="slow" advTm="78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nhaltsplatzhalter 3"/>
          <p:cNvSpPr>
            <a:spLocks noGrp="1"/>
          </p:cNvSpPr>
          <p:nvPr>
            <p:ph sz="half" idx="1"/>
          </p:nvPr>
        </p:nvSpPr>
        <p:spPr>
          <a:xfrm>
            <a:off x="468313" y="988627"/>
            <a:ext cx="7799387" cy="4235548"/>
          </a:xfrm>
        </p:spPr>
        <p:txBody>
          <a:bodyPr/>
          <a:lstStyle/>
          <a:p>
            <a:pPr marL="0" indent="0">
              <a:buNone/>
            </a:pPr>
            <a:r>
              <a:rPr lang="de-DE" altLang="de-DE" dirty="0">
                <a:latin typeface="Univers for UniS 55 Roman Rg" panose="020B0603020202020204" pitchFamily="34" charset="0"/>
              </a:rPr>
              <a:t>Einige Besonderheiten</a:t>
            </a:r>
            <a:r>
              <a:rPr lang="de-DE" altLang="de-DE" dirty="0" smtClean="0">
                <a:latin typeface="Univers for UniS 55 Roman Rg" panose="020B0603020202020204" pitchFamily="34" charset="0"/>
              </a:rPr>
              <a:t>:</a:t>
            </a:r>
          </a:p>
          <a:p>
            <a:pPr>
              <a:lnSpc>
                <a:spcPct val="100000"/>
              </a:lnSpc>
            </a:pPr>
            <a:r>
              <a:rPr lang="de-DE" altLang="de-DE" sz="1400" dirty="0" smtClean="0">
                <a:latin typeface="Univers for UniS 55 Roman Rg" panose="020B0603020202020204" pitchFamily="34" charset="0"/>
              </a:rPr>
              <a:t>Mitglied </a:t>
            </a:r>
            <a:r>
              <a:rPr lang="de-DE" altLang="de-DE" sz="1400" dirty="0">
                <a:latin typeface="Univers for UniS 55 Roman Rg" panose="020B0603020202020204" pitchFamily="34" charset="0"/>
              </a:rPr>
              <a:t>der TU 9 (</a:t>
            </a:r>
            <a:r>
              <a:rPr lang="de-DE" altLang="de-DE" sz="1400" dirty="0">
                <a:latin typeface="Univers for UniS 55 Roman Rg" panose="020B0603020202020204" pitchFamily="34" charset="0"/>
                <a:hlinkClick r:id="rId5"/>
              </a:rPr>
              <a:t>https://www.tu9.de</a:t>
            </a:r>
            <a:r>
              <a:rPr lang="de-DE" altLang="de-DE" sz="1400" dirty="0" smtClean="0">
                <a:latin typeface="Univers for UniS 55 Roman Rg" panose="020B0603020202020204" pitchFamily="34" charset="0"/>
                <a:hlinkClick r:id="rId5"/>
              </a:rPr>
              <a:t>/</a:t>
            </a:r>
            <a:r>
              <a:rPr lang="de-DE" altLang="de-DE" sz="1400" dirty="0" smtClean="0">
                <a:latin typeface="Univers for UniS 55 Roman Rg" panose="020B0603020202020204" pitchFamily="34" charset="0"/>
              </a:rPr>
              <a:t>)</a:t>
            </a:r>
          </a:p>
          <a:p>
            <a:pPr>
              <a:lnSpc>
                <a:spcPct val="100000"/>
              </a:lnSpc>
            </a:pPr>
            <a:endParaRPr lang="de-DE" altLang="de-DE" sz="1400" dirty="0">
              <a:latin typeface="Univers for UniS 55 Roman Rg" panose="020B0603020202020204" pitchFamily="34" charset="0"/>
            </a:endParaRPr>
          </a:p>
          <a:p>
            <a:pPr>
              <a:lnSpc>
                <a:spcPct val="100000"/>
              </a:lnSpc>
            </a:pPr>
            <a:r>
              <a:rPr lang="de-DE" altLang="de-DE" sz="1400" dirty="0" smtClean="0">
                <a:latin typeface="Univers for UniS 55 Roman Rg" panose="020B0603020202020204" pitchFamily="34" charset="0"/>
              </a:rPr>
              <a:t>Unter den TOP3 deutschlandweit bei der</a:t>
            </a:r>
            <a:br>
              <a:rPr lang="de-DE" altLang="de-DE" sz="1400" dirty="0" smtClean="0">
                <a:latin typeface="Univers for UniS 55 Roman Rg" panose="020B0603020202020204" pitchFamily="34" charset="0"/>
              </a:rPr>
            </a:br>
            <a:r>
              <a:rPr lang="de-DE" altLang="de-DE" sz="1400" dirty="0" smtClean="0">
                <a:latin typeface="Univers for UniS 55 Roman Rg" panose="020B0603020202020204" pitchFamily="34" charset="0"/>
              </a:rPr>
              <a:t>Einwerbung von Drittmitteln </a:t>
            </a:r>
            <a:r>
              <a:rPr lang="de-DE" altLang="de-DE" sz="1400" dirty="0">
                <a:latin typeface="Univers for UniS 55 Roman Rg" panose="020B0603020202020204" pitchFamily="34" charset="0"/>
              </a:rPr>
              <a:t>pro </a:t>
            </a:r>
            <a:r>
              <a:rPr lang="de-DE" altLang="de-DE" sz="1400" dirty="0" smtClean="0">
                <a:latin typeface="Univers for UniS 55 Roman Rg" panose="020B0603020202020204" pitchFamily="34" charset="0"/>
              </a:rPr>
              <a:t>Professor*in </a:t>
            </a:r>
          </a:p>
          <a:p>
            <a:pPr>
              <a:lnSpc>
                <a:spcPct val="100000"/>
              </a:lnSpc>
            </a:pPr>
            <a:endParaRPr lang="de-DE" altLang="de-DE" sz="1400" dirty="0" smtClean="0">
              <a:latin typeface="Univers for UniS 55 Roman Rg" panose="020B0603020202020204" pitchFamily="34" charset="0"/>
            </a:endParaRPr>
          </a:p>
          <a:p>
            <a:pPr>
              <a:lnSpc>
                <a:spcPct val="100000"/>
              </a:lnSpc>
            </a:pPr>
            <a:r>
              <a:rPr lang="de-DE" altLang="de-DE" sz="1400" dirty="0" smtClean="0">
                <a:latin typeface="Univers for UniS 55 Roman Rg" panose="020B0603020202020204" pitchFamily="34" charset="0"/>
              </a:rPr>
              <a:t>HAWK – einen der leistungsfähigsten </a:t>
            </a:r>
            <a:br>
              <a:rPr lang="de-DE" altLang="de-DE" sz="1400" dirty="0" smtClean="0">
                <a:latin typeface="Univers for UniS 55 Roman Rg" panose="020B0603020202020204" pitchFamily="34" charset="0"/>
              </a:rPr>
            </a:br>
            <a:r>
              <a:rPr lang="de-DE" altLang="de-DE" sz="1400" dirty="0" smtClean="0">
                <a:latin typeface="Univers for UniS 55 Roman Rg" panose="020B0603020202020204" pitchFamily="34" charset="0"/>
              </a:rPr>
              <a:t>Supercomputer der Welt am HLRS</a:t>
            </a:r>
          </a:p>
          <a:p>
            <a:pPr>
              <a:lnSpc>
                <a:spcPct val="100000"/>
              </a:lnSpc>
            </a:pPr>
            <a:endParaRPr lang="de-DE" altLang="de-DE" sz="1400" dirty="0">
              <a:latin typeface="Univers for UniS 55 Roman Rg" panose="020B0603020202020204" pitchFamily="34" charset="0"/>
            </a:endParaRPr>
          </a:p>
          <a:p>
            <a:pPr>
              <a:lnSpc>
                <a:spcPct val="100000"/>
              </a:lnSpc>
            </a:pPr>
            <a:r>
              <a:rPr lang="de-DE" altLang="de-DE" sz="1400" dirty="0" smtClean="0">
                <a:latin typeface="Univers for UniS 55 Roman Rg" panose="020B0603020202020204" pitchFamily="34" charset="0"/>
              </a:rPr>
              <a:t>Einer der größten und leistungsfähigsten </a:t>
            </a:r>
            <a:br>
              <a:rPr lang="de-DE" altLang="de-DE" sz="1400" dirty="0" smtClean="0">
                <a:latin typeface="Univers for UniS 55 Roman Rg" panose="020B0603020202020204" pitchFamily="34" charset="0"/>
              </a:rPr>
            </a:br>
            <a:r>
              <a:rPr lang="de-DE" altLang="de-DE" sz="1400" dirty="0" smtClean="0">
                <a:latin typeface="Univers for UniS 55 Roman Rg" panose="020B0603020202020204" pitchFamily="34" charset="0"/>
              </a:rPr>
              <a:t>Fahrsimulatoren Europas am Institut für Fahrzeugtechnik</a:t>
            </a:r>
          </a:p>
          <a:p>
            <a:pPr>
              <a:lnSpc>
                <a:spcPct val="100000"/>
              </a:lnSpc>
            </a:pPr>
            <a:endParaRPr lang="de-DE" altLang="de-DE" sz="1400" dirty="0" smtClean="0">
              <a:latin typeface="Univers for UniS 55 Roman Rg" panose="020B0603020202020204" pitchFamily="34" charset="0"/>
            </a:endParaRPr>
          </a:p>
          <a:p>
            <a:pPr>
              <a:lnSpc>
                <a:spcPct val="100000"/>
              </a:lnSpc>
            </a:pPr>
            <a:r>
              <a:rPr lang="de-DE" altLang="de-DE" sz="1400" dirty="0" smtClean="0">
                <a:latin typeface="Univers for UniS 55 Roman Rg" panose="020B0603020202020204" pitchFamily="34" charset="0"/>
              </a:rPr>
              <a:t>Ausgezeichnetes Gesundheitsmanagement: </a:t>
            </a:r>
            <a:br>
              <a:rPr lang="de-DE" altLang="de-DE" sz="1400" dirty="0" smtClean="0">
                <a:latin typeface="Univers for UniS 55 Roman Rg" panose="020B0603020202020204" pitchFamily="34" charset="0"/>
              </a:rPr>
            </a:br>
            <a:r>
              <a:rPr lang="de-DE" altLang="de-DE" sz="1400" dirty="0" smtClean="0">
                <a:latin typeface="Univers for UniS 55 Roman Rg" panose="020B0603020202020204" pitchFamily="34" charset="0"/>
              </a:rPr>
              <a:t>Corporate </a:t>
            </a:r>
            <a:r>
              <a:rPr lang="de-DE" altLang="de-DE" sz="1400" dirty="0" err="1" smtClean="0">
                <a:latin typeface="Univers for UniS 55 Roman Rg" panose="020B0603020202020204" pitchFamily="34" charset="0"/>
              </a:rPr>
              <a:t>Health</a:t>
            </a:r>
            <a:r>
              <a:rPr lang="de-DE" altLang="de-DE" sz="1400" dirty="0" smtClean="0">
                <a:latin typeface="Univers for UniS 55 Roman Rg" panose="020B0603020202020204" pitchFamily="34" charset="0"/>
              </a:rPr>
              <a:t> Award 2015, 2018 und 2020</a:t>
            </a:r>
          </a:p>
          <a:p>
            <a:pPr marL="0" indent="0">
              <a:lnSpc>
                <a:spcPct val="100000"/>
              </a:lnSpc>
              <a:buNone/>
            </a:pPr>
            <a:endParaRPr lang="de-DE" altLang="de-DE" sz="1400" dirty="0" smtClean="0">
              <a:latin typeface="Univers for UniS 55 Roman Rg" panose="020B0603020202020204" pitchFamily="34" charset="0"/>
            </a:endParaRPr>
          </a:p>
          <a:p>
            <a:pPr>
              <a:lnSpc>
                <a:spcPct val="100000"/>
              </a:lnSpc>
            </a:pPr>
            <a:endParaRPr lang="de-DE" altLang="de-DE" sz="1400" dirty="0">
              <a:latin typeface="Univers for UniS 55 Roman Rg" panose="020B0603020202020204" pitchFamily="34" charset="0"/>
            </a:endParaRPr>
          </a:p>
          <a:p>
            <a:endParaRPr lang="de-DE" altLang="de-DE" b="1" dirty="0">
              <a:latin typeface="Univers for UniS 55 Roman Rg" panose="020B0603020202020204" pitchFamily="34" charset="0"/>
            </a:endParaRPr>
          </a:p>
        </p:txBody>
      </p:sp>
      <p:sp>
        <p:nvSpPr>
          <p:cNvPr id="14" name="Titel 1"/>
          <p:cNvSpPr>
            <a:spLocks noGrp="1"/>
          </p:cNvSpPr>
          <p:nvPr>
            <p:ph type="title"/>
          </p:nvPr>
        </p:nvSpPr>
        <p:spPr>
          <a:xfrm>
            <a:off x="468313" y="396000"/>
            <a:ext cx="8207375" cy="278290"/>
          </a:xfrm>
        </p:spPr>
        <p:txBody>
          <a:bodyPr/>
          <a:lstStyle/>
          <a:p>
            <a:r>
              <a:rPr lang="de-DE" dirty="0">
                <a:latin typeface="Univers for UniS 55 Roman Rg" panose="020B0603020202020204" pitchFamily="34" charset="0"/>
              </a:rPr>
              <a:t>Die Universität Stuttgart</a:t>
            </a:r>
          </a:p>
        </p:txBody>
      </p:sp>
      <p:pic>
        <p:nvPicPr>
          <p:cNvPr id="2" name="Grafik 1"/>
          <p:cNvPicPr>
            <a:picLocks noChangeAspect="1"/>
          </p:cNvPicPr>
          <p:nvPr/>
        </p:nvPicPr>
        <p:blipFill>
          <a:blip r:embed="rId6"/>
          <a:stretch>
            <a:fillRect/>
          </a:stretch>
        </p:blipFill>
        <p:spPr>
          <a:xfrm>
            <a:off x="5676900" y="396000"/>
            <a:ext cx="2590800" cy="25908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889500"/>
            <a:ext cx="609600" cy="609600"/>
          </a:xfrm>
          <a:prstGeom prst="rect">
            <a:avLst/>
          </a:prstGeom>
        </p:spPr>
      </p:pic>
      <p:sp>
        <p:nvSpPr>
          <p:cNvPr id="4" name="Textfeld 3"/>
          <p:cNvSpPr txBox="1"/>
          <p:nvPr/>
        </p:nvSpPr>
        <p:spPr>
          <a:xfrm>
            <a:off x="6972300" y="5538512"/>
            <a:ext cx="914400" cy="914400"/>
          </a:xfrm>
          <a:prstGeom prst="rect">
            <a:avLst/>
          </a:prstGeom>
          <a:noFill/>
        </p:spPr>
        <p:txBody>
          <a:bodyPr wrap="none" lIns="0" tIns="0" rIns="0" bIns="0" rtlCol="0">
            <a:noAutofit/>
          </a:bodyPr>
          <a:lstStyle/>
          <a:p>
            <a:pPr>
              <a:buClr>
                <a:schemeClr val="accent1"/>
              </a:buClr>
            </a:pPr>
            <a:r>
              <a:rPr lang="de-DE" sz="1100" dirty="0"/>
              <a:t>Bildnachweis: </a:t>
            </a:r>
            <a:r>
              <a:rPr lang="de-DE" sz="1100" dirty="0">
                <a:hlinkClick r:id="rId5"/>
              </a:rPr>
              <a:t>https://www.tu9.de</a:t>
            </a:r>
            <a:r>
              <a:rPr lang="de-DE" sz="1100" dirty="0" smtClean="0">
                <a:hlinkClick r:id="rId5"/>
              </a:rPr>
              <a:t>/</a:t>
            </a:r>
            <a:r>
              <a:rPr lang="de-DE" sz="1100" dirty="0" smtClean="0"/>
              <a:t> </a:t>
            </a:r>
          </a:p>
        </p:txBody>
      </p:sp>
    </p:spTree>
    <p:extLst>
      <p:ext uri="{BB962C8B-B14F-4D97-AF65-F5344CB8AC3E}">
        <p14:creationId xmlns:p14="http://schemas.microsoft.com/office/powerpoint/2010/main" val="3421439846"/>
      </p:ext>
    </p:extLst>
  </p:cSld>
  <p:clrMapOvr>
    <a:masterClrMapping/>
  </p:clrMapOvr>
  <mc:AlternateContent xmlns:mc="http://schemas.openxmlformats.org/markup-compatibility/2006" xmlns:p14="http://schemas.microsoft.com/office/powerpoint/2010/main">
    <mc:Choice Requires="p14">
      <p:transition spd="slow" p14:dur="2000" advTm="65840"/>
    </mc:Choice>
    <mc:Fallback xmlns="">
      <p:transition spd="slow" advTm="65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75036" y="1274296"/>
            <a:ext cx="8207375" cy="3707840"/>
          </a:xfrm>
        </p:spPr>
        <p:txBody>
          <a:bodyPr/>
          <a:lstStyle/>
          <a:p>
            <a:pPr marL="0" indent="0">
              <a:buNone/>
            </a:pPr>
            <a:r>
              <a:rPr lang="de-DE" dirty="0" smtClean="0"/>
              <a:t>Die Universität in Zahlen:</a:t>
            </a:r>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pPr marL="0" indent="0">
              <a:buNone/>
            </a:pPr>
            <a:r>
              <a:rPr lang="de-DE" dirty="0"/>
              <a:t/>
            </a:r>
            <a:br>
              <a:rPr lang="de-DE" dirty="0"/>
            </a:br>
            <a:endParaRPr lang="de-DE" dirty="0" smtClean="0"/>
          </a:p>
          <a:p>
            <a:pPr marL="0" indent="0">
              <a:buNone/>
            </a:pPr>
            <a:r>
              <a:rPr lang="de-DE" dirty="0" smtClean="0">
                <a:hlinkClick r:id="rId5"/>
              </a:rPr>
              <a:t>Zahlen</a:t>
            </a:r>
            <a:r>
              <a:rPr lang="de-DE" dirty="0">
                <a:hlinkClick r:id="rId5"/>
              </a:rPr>
              <a:t>, Daten, Fakten und Rankings | Universität Stuttgart (uni-stuttgart.de</a:t>
            </a:r>
            <a:r>
              <a:rPr lang="de-DE" dirty="0" smtClean="0">
                <a:hlinkClick r:id="rId5"/>
              </a:rPr>
              <a:t>)</a:t>
            </a:r>
            <a:endParaRPr lang="de-DE" dirty="0" smtClean="0"/>
          </a:p>
          <a:p>
            <a:pPr marL="0" indent="0">
              <a:buNone/>
            </a:pPr>
            <a:endParaRPr lang="de-DE" dirty="0"/>
          </a:p>
        </p:txBody>
      </p:sp>
      <p:sp>
        <p:nvSpPr>
          <p:cNvPr id="5" name="Titel 4"/>
          <p:cNvSpPr>
            <a:spLocks noGrp="1"/>
          </p:cNvSpPr>
          <p:nvPr>
            <p:ph type="title"/>
          </p:nvPr>
        </p:nvSpPr>
        <p:spPr/>
        <p:txBody>
          <a:bodyPr/>
          <a:lstStyle/>
          <a:p>
            <a:r>
              <a:rPr lang="de-DE" dirty="0">
                <a:latin typeface="Univers for UniS 55 Roman Rg" panose="020B0603020202020204" pitchFamily="34" charset="0"/>
              </a:rPr>
              <a:t>Die Universität Stuttgart</a:t>
            </a:r>
          </a:p>
        </p:txBody>
      </p:sp>
      <p:pic>
        <p:nvPicPr>
          <p:cNvPr id="6" name="Grafik 5"/>
          <p:cNvPicPr>
            <a:picLocks noChangeAspect="1"/>
          </p:cNvPicPr>
          <p:nvPr/>
        </p:nvPicPr>
        <p:blipFill>
          <a:blip r:embed="rId6"/>
          <a:stretch>
            <a:fillRect/>
          </a:stretch>
        </p:blipFill>
        <p:spPr>
          <a:xfrm>
            <a:off x="5322693" y="716400"/>
            <a:ext cx="2725547" cy="383801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3802347554"/>
      </p:ext>
    </p:extLst>
  </p:cSld>
  <p:clrMapOvr>
    <a:masterClrMapping/>
  </p:clrMapOvr>
  <mc:AlternateContent xmlns:mc="http://schemas.openxmlformats.org/markup-compatibility/2006" xmlns:p14="http://schemas.microsoft.com/office/powerpoint/2010/main">
    <mc:Choice Requires="p14">
      <p:transition spd="slow" p14:dur="2000" advTm="20822"/>
    </mc:Choice>
    <mc:Fallback xmlns="">
      <p:transition spd="slow" advTm="20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2"/>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644347" y="647570"/>
            <a:ext cx="6499654" cy="5067430"/>
          </a:xfrm>
        </p:spPr>
      </p:pic>
      <p:sp>
        <p:nvSpPr>
          <p:cNvPr id="10" name="Titel 9"/>
          <p:cNvSpPr>
            <a:spLocks noGrp="1"/>
          </p:cNvSpPr>
          <p:nvPr>
            <p:ph type="title"/>
          </p:nvPr>
        </p:nvSpPr>
        <p:spPr/>
        <p:txBody>
          <a:bodyPr/>
          <a:lstStyle/>
          <a:p>
            <a:r>
              <a:rPr lang="de-DE" dirty="0">
                <a:latin typeface="Univers for UniS 55 Roman Rg" panose="020B0603020202020204" pitchFamily="34" charset="0"/>
              </a:rPr>
              <a:t>Aufbau der Universität und der Zentralen Verwaltung</a:t>
            </a:r>
          </a:p>
        </p:txBody>
      </p:sp>
      <p:sp>
        <p:nvSpPr>
          <p:cNvPr id="13" name="Inhaltsplatzhalter 10"/>
          <p:cNvSpPr txBox="1">
            <a:spLocks/>
          </p:cNvSpPr>
          <p:nvPr/>
        </p:nvSpPr>
        <p:spPr>
          <a:xfrm>
            <a:off x="468314" y="1597025"/>
            <a:ext cx="3322636" cy="3492500"/>
          </a:xfrm>
          <a:prstGeom prst="rect">
            <a:avLst/>
          </a:prstGeom>
        </p:spPr>
        <p:txBody>
          <a:bodyPr vert="horz" lIns="0" tIns="0" rIns="0" bIns="0" rtlCol="0">
            <a:noAutofit/>
          </a:bodyPr>
          <a:lstStyle>
            <a:lvl1pPr marL="171450" indent="-171450" algn="l" defTabSz="685800" rtl="0" eaLnBrk="1" latinLnBrk="0" hangingPunct="1">
              <a:lnSpc>
                <a:spcPct val="120000"/>
              </a:lnSpc>
              <a:spcBef>
                <a:spcPts val="750"/>
              </a:spcBef>
              <a:buClr>
                <a:schemeClr val="accent1"/>
              </a:buClr>
              <a:buFont typeface="Arial" panose="020B0604020202020204" pitchFamily="34" charset="0"/>
              <a:buChar char="•"/>
              <a:defRPr sz="1600" kern="1200">
                <a:solidFill>
                  <a:schemeClr val="tx1"/>
                </a:solidFill>
                <a:latin typeface="+mn-lt"/>
                <a:ea typeface="+mn-ea"/>
                <a:cs typeface="+mn-cs"/>
              </a:defRPr>
            </a:lvl1pPr>
            <a:lvl2pPr marL="360363" indent="-184150" algn="l" defTabSz="685800" rtl="0" eaLnBrk="1" latinLnBrk="0" hangingPunct="1">
              <a:lnSpc>
                <a:spcPct val="120000"/>
              </a:lnSpc>
              <a:spcBef>
                <a:spcPts val="375"/>
              </a:spcBef>
              <a:buClr>
                <a:schemeClr val="tx1"/>
              </a:buClr>
              <a:buFont typeface="Arial" panose="020B0604020202020204" pitchFamily="34" charset="0"/>
              <a:buChar char="•"/>
              <a:defRPr sz="1600" kern="1200">
                <a:solidFill>
                  <a:schemeClr val="tx1"/>
                </a:solidFill>
                <a:latin typeface="+mn-lt"/>
                <a:ea typeface="+mn-ea"/>
                <a:cs typeface="+mn-cs"/>
              </a:defRPr>
            </a:lvl2pPr>
            <a:lvl3pPr marL="536575" indent="-176213" algn="l" defTabSz="685800" rtl="0" eaLnBrk="1" latinLnBrk="0" hangingPunct="1">
              <a:lnSpc>
                <a:spcPct val="120000"/>
              </a:lnSpc>
              <a:spcBef>
                <a:spcPts val="375"/>
              </a:spcBef>
              <a:buClr>
                <a:schemeClr val="tx1"/>
              </a:buClr>
              <a:buFont typeface="Arial" panose="020B0604020202020204" pitchFamily="34" charset="0"/>
              <a:buChar char="•"/>
              <a:defRPr sz="1400" kern="1200">
                <a:solidFill>
                  <a:schemeClr val="tx1"/>
                </a:solidFill>
                <a:latin typeface="+mn-lt"/>
                <a:ea typeface="+mn-ea"/>
                <a:cs typeface="+mn-cs"/>
              </a:defRPr>
            </a:lvl3pPr>
            <a:lvl4pPr marL="720725" indent="-184150" algn="l" defTabSz="685800" rtl="0" eaLnBrk="1" latinLnBrk="0" hangingPunct="1">
              <a:lnSpc>
                <a:spcPct val="120000"/>
              </a:lnSpc>
              <a:spcBef>
                <a:spcPts val="375"/>
              </a:spcBef>
              <a:buClr>
                <a:schemeClr val="tx1"/>
              </a:buClr>
              <a:buFont typeface="Arial" panose="020B0604020202020204" pitchFamily="34" charset="0"/>
              <a:buChar char="•"/>
              <a:defRPr sz="1400" kern="1200">
                <a:solidFill>
                  <a:schemeClr val="tx1"/>
                </a:solidFill>
                <a:latin typeface="+mn-lt"/>
                <a:ea typeface="+mn-ea"/>
                <a:cs typeface="+mn-cs"/>
              </a:defRPr>
            </a:lvl4pPr>
            <a:lvl5pPr marL="896938" indent="-176213" algn="l" defTabSz="685800" rtl="0" eaLnBrk="1" latinLnBrk="0" hangingPunct="1">
              <a:lnSpc>
                <a:spcPct val="120000"/>
              </a:lnSpc>
              <a:spcBef>
                <a:spcPts val="375"/>
              </a:spcBef>
              <a:buClr>
                <a:schemeClr val="tx1"/>
              </a:buClr>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endParaRPr lang="de-DE" dirty="0" smtClean="0">
              <a:latin typeface="Univers for UniS 55 Roman Rg" panose="020B0603020202020204" pitchFamily="34" charset="0"/>
            </a:endParaRPr>
          </a:p>
          <a:p>
            <a:pPr marL="0" indent="0">
              <a:lnSpc>
                <a:spcPct val="100000"/>
              </a:lnSpc>
              <a:buNone/>
            </a:pPr>
            <a:endParaRPr lang="de-DE" dirty="0">
              <a:latin typeface="Univers for UniS 55 Roman Rg" panose="020B0603020202020204" pitchFamily="34" charset="0"/>
            </a:endParaRPr>
          </a:p>
          <a:p>
            <a:pPr marL="0" indent="0">
              <a:lnSpc>
                <a:spcPct val="100000"/>
              </a:lnSpc>
              <a:buNone/>
            </a:pPr>
            <a:endParaRPr lang="de-DE" dirty="0" smtClean="0">
              <a:latin typeface="Univers for UniS 55 Roman Rg" panose="020B0603020202020204" pitchFamily="34" charset="0"/>
            </a:endParaRPr>
          </a:p>
          <a:p>
            <a:pPr marL="0" indent="0">
              <a:lnSpc>
                <a:spcPct val="100000"/>
              </a:lnSpc>
              <a:buNone/>
            </a:pPr>
            <a:endParaRPr lang="de-DE" dirty="0">
              <a:latin typeface="Univers for UniS 55 Roman Rg" panose="020B0603020202020204" pitchFamily="34" charset="0"/>
            </a:endParaRPr>
          </a:p>
          <a:p>
            <a:pPr marL="0" indent="0">
              <a:lnSpc>
                <a:spcPct val="100000"/>
              </a:lnSpc>
              <a:buNone/>
            </a:pPr>
            <a:endParaRPr lang="de-DE" dirty="0" smtClean="0">
              <a:latin typeface="Univers for UniS 55 Roman Rg" panose="020B0603020202020204" pitchFamily="34" charset="0"/>
            </a:endParaRPr>
          </a:p>
          <a:p>
            <a:pPr marL="0" indent="0">
              <a:lnSpc>
                <a:spcPct val="100000"/>
              </a:lnSpc>
              <a:buNone/>
            </a:pPr>
            <a:endParaRPr lang="de-DE" dirty="0">
              <a:latin typeface="Univers for UniS 55 Roman Rg" panose="020B0603020202020204" pitchFamily="34" charset="0"/>
            </a:endParaRPr>
          </a:p>
          <a:p>
            <a:pPr marL="0" indent="0">
              <a:lnSpc>
                <a:spcPct val="100000"/>
              </a:lnSpc>
              <a:buNone/>
            </a:pPr>
            <a:endParaRPr lang="de-DE" dirty="0" smtClean="0">
              <a:latin typeface="Univers for UniS 55 Roman Rg" panose="020B0603020202020204" pitchFamily="34" charset="0"/>
            </a:endParaRPr>
          </a:p>
          <a:p>
            <a:pPr marL="0" indent="0">
              <a:lnSpc>
                <a:spcPct val="100000"/>
              </a:lnSpc>
              <a:buNone/>
            </a:pPr>
            <a:endParaRPr lang="de-DE" dirty="0" smtClean="0">
              <a:latin typeface="Univers for UniS 55 Roman Rg" panose="020B0603020202020204" pitchFamily="34" charset="0"/>
            </a:endParaRPr>
          </a:p>
          <a:p>
            <a:pPr marL="0" indent="0">
              <a:lnSpc>
                <a:spcPct val="100000"/>
              </a:lnSpc>
              <a:buNone/>
            </a:pPr>
            <a:r>
              <a:rPr lang="de-DE" dirty="0" smtClean="0">
                <a:latin typeface="Univers for UniS 55 Roman Rg" panose="020B0603020202020204" pitchFamily="34" charset="0"/>
              </a:rPr>
              <a:t>Universität </a:t>
            </a:r>
            <a:r>
              <a:rPr lang="de-DE" dirty="0">
                <a:latin typeface="Univers for UniS 55 Roman Rg" panose="020B0603020202020204" pitchFamily="34" charset="0"/>
              </a:rPr>
              <a:t>Stuttgart ist </a:t>
            </a:r>
            <a:r>
              <a:rPr lang="de-DE" dirty="0" smtClean="0">
                <a:latin typeface="Univers for UniS 55 Roman Rg" panose="020B0603020202020204" pitchFamily="34" charset="0"/>
              </a:rPr>
              <a:t>Körperschaft </a:t>
            </a:r>
            <a:r>
              <a:rPr lang="de-DE" dirty="0">
                <a:latin typeface="Univers for UniS 55 Roman Rg" panose="020B0603020202020204" pitchFamily="34" charset="0"/>
              </a:rPr>
              <a:t>des </a:t>
            </a:r>
            <a:r>
              <a:rPr lang="de-DE" dirty="0" smtClean="0">
                <a:latin typeface="Univers for UniS 55 Roman Rg" panose="020B0603020202020204" pitchFamily="34" charset="0"/>
              </a:rPr>
              <a:t>öffentlichen Rechts</a:t>
            </a:r>
            <a:r>
              <a:rPr lang="de-DE" dirty="0">
                <a:latin typeface="Univers for UniS 55 Roman Rg" panose="020B0603020202020204" pitchFamily="34" charset="0"/>
              </a:rPr>
              <a:t/>
            </a:r>
            <a:br>
              <a:rPr lang="de-DE" dirty="0">
                <a:latin typeface="Univers for UniS 55 Roman Rg" panose="020B0603020202020204" pitchFamily="34" charset="0"/>
              </a:rPr>
            </a:br>
            <a:r>
              <a:rPr lang="de-DE" dirty="0">
                <a:latin typeface="Univers for UniS 55 Roman Rg" panose="020B0603020202020204" pitchFamily="34" charset="0"/>
              </a:rPr>
              <a:t>(§ 8 </a:t>
            </a:r>
            <a:r>
              <a:rPr lang="de-DE" dirty="0" smtClean="0">
                <a:latin typeface="Univers for UniS 55 Roman Rg" panose="020B0603020202020204" pitchFamily="34" charset="0"/>
              </a:rPr>
              <a:t>Landeshochschul-gesetz </a:t>
            </a:r>
            <a:r>
              <a:rPr lang="de-DE" dirty="0">
                <a:latin typeface="Univers for UniS 55 Roman Rg" panose="020B0603020202020204" pitchFamily="34" charset="0"/>
              </a:rPr>
              <a:t>LHG)</a:t>
            </a:r>
          </a:p>
          <a:p>
            <a:pPr marL="0" indent="0">
              <a:buNone/>
            </a:pPr>
            <a:endParaRPr lang="de-DE" dirty="0">
              <a:latin typeface="Univers for UniS 65 Bold Rg" panose="020B07030305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889500"/>
            <a:ext cx="609600" cy="609600"/>
          </a:xfrm>
          <a:prstGeom prst="rect">
            <a:avLst/>
          </a:prstGeom>
        </p:spPr>
      </p:pic>
      <p:sp>
        <p:nvSpPr>
          <p:cNvPr id="4" name="Textfeld 3"/>
          <p:cNvSpPr txBox="1"/>
          <p:nvPr/>
        </p:nvSpPr>
        <p:spPr>
          <a:xfrm>
            <a:off x="6924676" y="5473700"/>
            <a:ext cx="2219325" cy="914400"/>
          </a:xfrm>
          <a:prstGeom prst="rect">
            <a:avLst/>
          </a:prstGeom>
          <a:noFill/>
        </p:spPr>
        <p:txBody>
          <a:bodyPr wrap="none" lIns="0" tIns="0" rIns="0" bIns="0" rtlCol="0">
            <a:noAutofit/>
          </a:bodyPr>
          <a:lstStyle/>
          <a:p>
            <a:pPr>
              <a:buClr>
                <a:schemeClr val="accent1"/>
              </a:buClr>
            </a:pPr>
            <a:r>
              <a:rPr lang="de-DE" sz="1100" dirty="0"/>
              <a:t>Bildnachweis: Universität Stuttgart</a:t>
            </a:r>
            <a:endParaRPr lang="de-DE" sz="1100" dirty="0" smtClean="0"/>
          </a:p>
        </p:txBody>
      </p:sp>
    </p:spTree>
    <p:extLst>
      <p:ext uri="{BB962C8B-B14F-4D97-AF65-F5344CB8AC3E}">
        <p14:creationId xmlns:p14="http://schemas.microsoft.com/office/powerpoint/2010/main" val="4048656636"/>
      </p:ext>
    </p:extLst>
  </p:cSld>
  <p:clrMapOvr>
    <a:masterClrMapping/>
  </p:clrMapOvr>
  <mc:AlternateContent xmlns:mc="http://schemas.openxmlformats.org/markup-compatibility/2006" xmlns:p14="http://schemas.microsoft.com/office/powerpoint/2010/main">
    <mc:Choice Requires="p14">
      <p:transition spd="slow" p14:dur="2000" advTm="110537"/>
    </mc:Choice>
    <mc:Fallback xmlns="">
      <p:transition spd="slow" advTm="110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ildplatzhalter 3"/>
          <p:cNvSpPr>
            <a:spLocks noGrp="1"/>
          </p:cNvSpPr>
          <p:nvPr>
            <p:ph type="pic" sz="quarter" idx="14"/>
          </p:nvPr>
        </p:nvSpPr>
        <p:spPr>
          <a:xfrm>
            <a:off x="3825938" y="1580032"/>
            <a:ext cx="1440000" cy="1440000"/>
          </a:xfrm>
          <a:solidFill>
            <a:schemeClr val="accent1">
              <a:lumMod val="60000"/>
              <a:lumOff val="40000"/>
            </a:schemeClr>
          </a:solidFill>
        </p:spPr>
      </p:sp>
      <p:sp>
        <p:nvSpPr>
          <p:cNvPr id="6" name="Textplatzhalter 5"/>
          <p:cNvSpPr>
            <a:spLocks noGrp="1"/>
          </p:cNvSpPr>
          <p:nvPr>
            <p:ph type="body" sz="quarter" idx="16"/>
          </p:nvPr>
        </p:nvSpPr>
        <p:spPr>
          <a:xfrm>
            <a:off x="3523712" y="3401261"/>
            <a:ext cx="2160000" cy="1532965"/>
          </a:xfrm>
        </p:spPr>
        <p:txBody>
          <a:bodyPr/>
          <a:lstStyle/>
          <a:p>
            <a:pPr marL="171450" indent="-171450">
              <a:spcBef>
                <a:spcPts val="750"/>
              </a:spcBef>
              <a:buFont typeface="Arial" panose="020B0604020202020204" pitchFamily="34" charset="0"/>
              <a:buChar char="•"/>
            </a:pPr>
            <a:r>
              <a:rPr lang="de-DE" sz="1600" dirty="0">
                <a:latin typeface="Univers for UniS 55 Roman Rg" panose="020B0603020202020204" pitchFamily="34" charset="0"/>
              </a:rPr>
              <a:t>Rektor</a:t>
            </a:r>
          </a:p>
          <a:p>
            <a:pPr marL="171450" indent="-171450">
              <a:spcBef>
                <a:spcPts val="750"/>
              </a:spcBef>
              <a:buFont typeface="Arial" panose="020B0604020202020204" pitchFamily="34" charset="0"/>
              <a:buChar char="•"/>
            </a:pPr>
            <a:r>
              <a:rPr lang="de-DE" sz="1600" dirty="0">
                <a:latin typeface="Univers for UniS 55 Roman Rg" panose="020B0603020202020204" pitchFamily="34" charset="0"/>
              </a:rPr>
              <a:t>Kanzler</a:t>
            </a:r>
          </a:p>
          <a:p>
            <a:pPr marL="171450" indent="-171450">
              <a:spcBef>
                <a:spcPts val="750"/>
              </a:spcBef>
              <a:buFont typeface="Arial" panose="020B0604020202020204" pitchFamily="34" charset="0"/>
              <a:buChar char="•"/>
            </a:pPr>
            <a:r>
              <a:rPr lang="de-DE" sz="1600" dirty="0">
                <a:latin typeface="Univers for UniS 55 Roman Rg" panose="020B0603020202020204" pitchFamily="34" charset="0"/>
              </a:rPr>
              <a:t>5</a:t>
            </a:r>
            <a:r>
              <a:rPr lang="de-DE" sz="1600" dirty="0" smtClean="0">
                <a:latin typeface="Univers for UniS 55 Roman Rg" panose="020B0603020202020204" pitchFamily="34" charset="0"/>
              </a:rPr>
              <a:t> Prorektor*innen</a:t>
            </a:r>
            <a:endParaRPr lang="de-DE" sz="1600" dirty="0">
              <a:latin typeface="Univers for UniS 55 Roman Rg" panose="020B0603020202020204" pitchFamily="34" charset="0"/>
            </a:endParaRPr>
          </a:p>
        </p:txBody>
      </p:sp>
      <p:sp>
        <p:nvSpPr>
          <p:cNvPr id="7" name="Bildplatzhalter 6"/>
          <p:cNvSpPr>
            <a:spLocks noGrp="1"/>
          </p:cNvSpPr>
          <p:nvPr>
            <p:ph type="pic" sz="quarter" idx="17"/>
          </p:nvPr>
        </p:nvSpPr>
        <p:spPr>
          <a:xfrm>
            <a:off x="6709734" y="1580032"/>
            <a:ext cx="1440000" cy="1440000"/>
          </a:xfrm>
          <a:solidFill>
            <a:schemeClr val="accent1">
              <a:lumMod val="60000"/>
              <a:lumOff val="40000"/>
            </a:schemeClr>
          </a:solidFill>
        </p:spPr>
      </p:sp>
      <p:sp>
        <p:nvSpPr>
          <p:cNvPr id="9" name="Textplatzhalter 8"/>
          <p:cNvSpPr>
            <a:spLocks noGrp="1"/>
          </p:cNvSpPr>
          <p:nvPr>
            <p:ph type="body" sz="quarter" idx="19"/>
          </p:nvPr>
        </p:nvSpPr>
        <p:spPr>
          <a:xfrm>
            <a:off x="6340272" y="3401260"/>
            <a:ext cx="2160000" cy="1527087"/>
          </a:xfrm>
        </p:spPr>
        <p:txBody>
          <a:bodyPr/>
          <a:lstStyle/>
          <a:p>
            <a:pPr marL="171450" indent="-171450">
              <a:spcBef>
                <a:spcPts val="400"/>
              </a:spcBef>
              <a:buFont typeface="Arial" panose="020B0604020202020204" pitchFamily="34" charset="0"/>
              <a:buChar char="•"/>
            </a:pPr>
            <a:r>
              <a:rPr lang="de-DE" dirty="0">
                <a:latin typeface="Univers for UniS 55 Roman Rg" panose="020B0603020202020204" pitchFamily="34" charset="0"/>
              </a:rPr>
              <a:t>Mitglieder </a:t>
            </a:r>
            <a:r>
              <a:rPr lang="de-DE" dirty="0" smtClean="0">
                <a:latin typeface="Univers for UniS 55 Roman Rg" panose="020B0603020202020204" pitchFamily="34" charset="0"/>
              </a:rPr>
              <a:t>des Rektorats</a:t>
            </a:r>
          </a:p>
          <a:p>
            <a:pPr marL="171450" indent="-171450">
              <a:spcBef>
                <a:spcPts val="400"/>
              </a:spcBef>
              <a:buFont typeface="Arial" panose="020B0604020202020204" pitchFamily="34" charset="0"/>
              <a:buChar char="•"/>
            </a:pPr>
            <a:r>
              <a:rPr lang="de-DE" dirty="0" smtClean="0">
                <a:latin typeface="Univers for UniS 55 Roman Rg" panose="020B0603020202020204" pitchFamily="34" charset="0"/>
              </a:rPr>
              <a:t>Gleichstellungsbeauftragte</a:t>
            </a:r>
            <a:endParaRPr lang="de-DE" dirty="0">
              <a:latin typeface="Univers for UniS 55 Roman Rg" panose="020B0603020202020204" pitchFamily="34" charset="0"/>
            </a:endParaRPr>
          </a:p>
          <a:p>
            <a:pPr marL="171450" indent="-171450">
              <a:spcBef>
                <a:spcPts val="400"/>
              </a:spcBef>
              <a:buFont typeface="Arial" panose="020B0604020202020204" pitchFamily="34" charset="0"/>
              <a:buChar char="•"/>
            </a:pPr>
            <a:r>
              <a:rPr lang="de-DE" dirty="0">
                <a:latin typeface="Univers for UniS 55 Roman Rg" panose="020B0603020202020204" pitchFamily="34" charset="0"/>
              </a:rPr>
              <a:t>10 </a:t>
            </a:r>
            <a:r>
              <a:rPr lang="de-DE" dirty="0" smtClean="0">
                <a:latin typeface="Univers for UniS 55 Roman Rg" panose="020B0603020202020204" pitchFamily="34" charset="0"/>
              </a:rPr>
              <a:t>Dekan*innen</a:t>
            </a:r>
          </a:p>
          <a:p>
            <a:pPr marL="171450" indent="-171450">
              <a:spcBef>
                <a:spcPts val="400"/>
              </a:spcBef>
              <a:buFont typeface="Arial" panose="020B0604020202020204" pitchFamily="34" charset="0"/>
              <a:buChar char="•"/>
            </a:pPr>
            <a:r>
              <a:rPr lang="de-DE" dirty="0" smtClean="0">
                <a:latin typeface="Univers for UniS 55 Roman Rg" panose="020B0603020202020204" pitchFamily="34" charset="0"/>
              </a:rPr>
              <a:t>Wahlmitglieder</a:t>
            </a:r>
            <a:endParaRPr lang="de-DE" dirty="0">
              <a:latin typeface="Univers for UniS 55 Roman Rg" panose="020B0603020202020204" pitchFamily="34" charset="0"/>
            </a:endParaRPr>
          </a:p>
        </p:txBody>
      </p:sp>
      <p:sp>
        <p:nvSpPr>
          <p:cNvPr id="10" name="Bildplatzhalter 9"/>
          <p:cNvSpPr>
            <a:spLocks noGrp="1"/>
          </p:cNvSpPr>
          <p:nvPr>
            <p:ph type="pic" sz="quarter" idx="20"/>
          </p:nvPr>
        </p:nvSpPr>
        <p:spPr>
          <a:xfrm>
            <a:off x="1014306" y="1580032"/>
            <a:ext cx="1440000" cy="1440000"/>
          </a:xfrm>
          <a:solidFill>
            <a:schemeClr val="accent1">
              <a:lumMod val="60000"/>
              <a:lumOff val="40000"/>
            </a:schemeClr>
          </a:solidFill>
        </p:spPr>
      </p:sp>
      <p:sp>
        <p:nvSpPr>
          <p:cNvPr id="12" name="Textplatzhalter 11"/>
          <p:cNvSpPr>
            <a:spLocks noGrp="1"/>
          </p:cNvSpPr>
          <p:nvPr>
            <p:ph type="body" sz="quarter" idx="22"/>
          </p:nvPr>
        </p:nvSpPr>
        <p:spPr>
          <a:xfrm>
            <a:off x="638123" y="3401260"/>
            <a:ext cx="2160000" cy="1527087"/>
          </a:xfrm>
        </p:spPr>
        <p:txBody>
          <a:bodyPr/>
          <a:lstStyle/>
          <a:p>
            <a:pPr marL="171450" indent="-171450">
              <a:spcBef>
                <a:spcPts val="750"/>
              </a:spcBef>
              <a:buFont typeface="Arial" panose="020B0604020202020204" pitchFamily="34" charset="0"/>
              <a:buChar char="•"/>
            </a:pPr>
            <a:r>
              <a:rPr lang="de-DE" sz="1600" dirty="0">
                <a:latin typeface="Univers for UniS 55 Roman Rg" panose="020B0603020202020204" pitchFamily="34" charset="0"/>
              </a:rPr>
              <a:t>6 externe Mitglieder </a:t>
            </a:r>
          </a:p>
          <a:p>
            <a:pPr marL="171450" indent="-171450">
              <a:spcBef>
                <a:spcPts val="750"/>
              </a:spcBef>
              <a:buFont typeface="Arial" panose="020B0604020202020204" pitchFamily="34" charset="0"/>
              <a:buChar char="•"/>
            </a:pPr>
            <a:r>
              <a:rPr lang="de-DE" sz="1600" dirty="0">
                <a:latin typeface="Univers for UniS 55 Roman Rg" panose="020B0603020202020204" pitchFamily="34" charset="0"/>
              </a:rPr>
              <a:t>5 interne Mitglieder</a:t>
            </a:r>
          </a:p>
          <a:p>
            <a:pPr marL="171450" indent="-171450">
              <a:spcBef>
                <a:spcPts val="400"/>
              </a:spcBef>
              <a:buFont typeface="Arial" panose="020B0604020202020204" pitchFamily="34" charset="0"/>
              <a:buChar char="•"/>
            </a:pPr>
            <a:endParaRPr lang="de-DE" sz="1600" dirty="0">
              <a:latin typeface="Univers for UniS 55 Roman Rg" panose="020B0603020202020204" pitchFamily="34" charset="0"/>
            </a:endParaRPr>
          </a:p>
        </p:txBody>
      </p:sp>
      <p:sp>
        <p:nvSpPr>
          <p:cNvPr id="13" name="Titel 12"/>
          <p:cNvSpPr>
            <a:spLocks noGrp="1"/>
          </p:cNvSpPr>
          <p:nvPr>
            <p:ph type="title"/>
          </p:nvPr>
        </p:nvSpPr>
        <p:spPr/>
        <p:txBody>
          <a:bodyPr/>
          <a:lstStyle/>
          <a:p>
            <a:r>
              <a:rPr lang="de-DE" dirty="0">
                <a:latin typeface="Univers for UniS 55 Roman Rg" panose="020B0603020202020204" pitchFamily="34" charset="0"/>
              </a:rPr>
              <a:t>Aufbau der Universität und der Zentralen Verwaltung</a:t>
            </a:r>
          </a:p>
        </p:txBody>
      </p:sp>
      <p:sp>
        <p:nvSpPr>
          <p:cNvPr id="14" name="Textfeld 13"/>
          <p:cNvSpPr txBox="1"/>
          <p:nvPr/>
        </p:nvSpPr>
        <p:spPr>
          <a:xfrm>
            <a:off x="3859292" y="2123791"/>
            <a:ext cx="1337982" cy="322730"/>
          </a:xfrm>
          <a:prstGeom prst="rect">
            <a:avLst/>
          </a:prstGeom>
          <a:noFill/>
        </p:spPr>
        <p:txBody>
          <a:bodyPr wrap="square" lIns="0" tIns="0" rIns="0" bIns="0" rtlCol="0">
            <a:noAutofit/>
          </a:bodyPr>
          <a:lstStyle/>
          <a:p>
            <a:pPr algn="ctr">
              <a:buClr>
                <a:schemeClr val="accent1"/>
              </a:buClr>
            </a:pPr>
            <a:r>
              <a:rPr lang="de-DE" sz="1400" b="1" dirty="0">
                <a:latin typeface="Univers for UniS 55 Roman Rg" panose="020B0603020202020204" pitchFamily="34" charset="0"/>
                <a:hlinkClick r:id="rId5"/>
              </a:rPr>
              <a:t>Rektorat</a:t>
            </a:r>
            <a:endParaRPr lang="de-DE" sz="1400" b="1" dirty="0">
              <a:latin typeface="Univers for UniS 55 Roman Rg" panose="020B0603020202020204" pitchFamily="34" charset="0"/>
            </a:endParaRPr>
          </a:p>
        </p:txBody>
      </p:sp>
      <p:sp>
        <p:nvSpPr>
          <p:cNvPr id="15" name="Textfeld 14"/>
          <p:cNvSpPr txBox="1"/>
          <p:nvPr/>
        </p:nvSpPr>
        <p:spPr>
          <a:xfrm>
            <a:off x="6761805" y="2121551"/>
            <a:ext cx="1337982" cy="322730"/>
          </a:xfrm>
          <a:prstGeom prst="rect">
            <a:avLst/>
          </a:prstGeom>
          <a:noFill/>
        </p:spPr>
        <p:txBody>
          <a:bodyPr wrap="square" lIns="0" tIns="0" rIns="0" bIns="0" rtlCol="0">
            <a:noAutofit/>
          </a:bodyPr>
          <a:lstStyle/>
          <a:p>
            <a:pPr algn="ctr">
              <a:buClr>
                <a:schemeClr val="accent1"/>
              </a:buClr>
            </a:pPr>
            <a:r>
              <a:rPr lang="de-DE" sz="1400" b="1" dirty="0">
                <a:latin typeface="Univers for UniS 55 Roman Rg" panose="020B0603020202020204" pitchFamily="34" charset="0"/>
                <a:hlinkClick r:id="rId6"/>
              </a:rPr>
              <a:t>Senat</a:t>
            </a:r>
            <a:endParaRPr lang="de-DE" sz="1400" b="1" dirty="0">
              <a:latin typeface="Univers for UniS 55 Roman Rg" panose="020B0603020202020204" pitchFamily="34" charset="0"/>
            </a:endParaRPr>
          </a:p>
        </p:txBody>
      </p:sp>
      <p:sp>
        <p:nvSpPr>
          <p:cNvPr id="16" name="Textfeld 15"/>
          <p:cNvSpPr txBox="1"/>
          <p:nvPr/>
        </p:nvSpPr>
        <p:spPr>
          <a:xfrm>
            <a:off x="1044160" y="2158262"/>
            <a:ext cx="1337982" cy="322730"/>
          </a:xfrm>
          <a:prstGeom prst="rect">
            <a:avLst/>
          </a:prstGeom>
          <a:noFill/>
        </p:spPr>
        <p:txBody>
          <a:bodyPr wrap="square" lIns="0" tIns="0" rIns="0" bIns="0" rtlCol="0">
            <a:noAutofit/>
          </a:bodyPr>
          <a:lstStyle/>
          <a:p>
            <a:pPr algn="ctr">
              <a:buClr>
                <a:schemeClr val="accent1"/>
              </a:buClr>
            </a:pPr>
            <a:r>
              <a:rPr lang="de-DE" sz="1400" b="1" dirty="0">
                <a:latin typeface="Univers for UniS 55 Roman Rg" panose="020B0603020202020204" pitchFamily="34" charset="0"/>
                <a:hlinkClick r:id="rId6"/>
              </a:rPr>
              <a:t>Universitätsrat</a:t>
            </a:r>
            <a:endParaRPr lang="de-DE" sz="1400" b="1" dirty="0">
              <a:latin typeface="Univers for UniS 55 Roman Rg" panose="020B0603020202020204" pitchFamily="34" charset="0"/>
            </a:endParaRPr>
          </a:p>
        </p:txBody>
      </p:sp>
      <p:sp>
        <p:nvSpPr>
          <p:cNvPr id="20" name="Textfeld 19"/>
          <p:cNvSpPr txBox="1"/>
          <p:nvPr/>
        </p:nvSpPr>
        <p:spPr>
          <a:xfrm>
            <a:off x="484092" y="1290920"/>
            <a:ext cx="2783542" cy="289112"/>
          </a:xfrm>
          <a:prstGeom prst="rect">
            <a:avLst/>
          </a:prstGeom>
          <a:noFill/>
        </p:spPr>
        <p:txBody>
          <a:bodyPr wrap="square" lIns="0" tIns="0" rIns="0" bIns="0" rtlCol="0">
            <a:noAutofit/>
          </a:bodyPr>
          <a:lstStyle/>
          <a:p>
            <a:pPr>
              <a:buClr>
                <a:schemeClr val="accent1"/>
              </a:buClr>
            </a:pPr>
            <a:r>
              <a:rPr lang="de-DE" sz="1800" dirty="0">
                <a:latin typeface="Univers for UniS 55 Roman Rg" panose="020B0603020202020204" pitchFamily="34" charset="0"/>
              </a:rPr>
              <a:t>Zentrale Organe: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889500"/>
            <a:ext cx="609600" cy="609600"/>
          </a:xfrm>
          <a:prstGeom prst="rect">
            <a:avLst/>
          </a:prstGeom>
        </p:spPr>
      </p:pic>
    </p:spTree>
    <p:extLst>
      <p:ext uri="{BB962C8B-B14F-4D97-AF65-F5344CB8AC3E}">
        <p14:creationId xmlns:p14="http://schemas.microsoft.com/office/powerpoint/2010/main" val="3220605835"/>
      </p:ext>
    </p:extLst>
  </p:cSld>
  <p:clrMapOvr>
    <a:masterClrMapping/>
  </p:clrMapOvr>
  <mc:AlternateContent xmlns:mc="http://schemas.openxmlformats.org/markup-compatibility/2006" xmlns:p14="http://schemas.microsoft.com/office/powerpoint/2010/main">
    <mc:Choice Requires="p14">
      <p:transition spd="slow" p14:dur="2000" advTm="81428"/>
    </mc:Choice>
    <mc:Fallback xmlns="">
      <p:transition spd="slow" advTm="81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UNI Vorlage D_16zu10">
  <a:themeElements>
    <a:clrScheme name="Universitaet_Stuttgart_Color">
      <a:dk1>
        <a:srgbClr val="323232"/>
      </a:dk1>
      <a:lt1>
        <a:sysClr val="window" lastClr="FFFFFF"/>
      </a:lt1>
      <a:dk2>
        <a:srgbClr val="000000"/>
      </a:dk2>
      <a:lt2>
        <a:srgbClr val="9F9998"/>
      </a:lt2>
      <a:accent1>
        <a:srgbClr val="00BEFF"/>
      </a:accent1>
      <a:accent2>
        <a:srgbClr val="004191"/>
      </a:accent2>
      <a:accent3>
        <a:srgbClr val="323232"/>
      </a:accent3>
      <a:accent4>
        <a:srgbClr val="7DC6EA"/>
      </a:accent4>
      <a:accent5>
        <a:srgbClr val="9F9998"/>
      </a:accent5>
      <a:accent6>
        <a:srgbClr val="FFD500"/>
      </a:accent6>
      <a:hlink>
        <a:srgbClr val="00BEFF"/>
      </a:hlink>
      <a:folHlink>
        <a:srgbClr val="524D4D"/>
      </a:folHlink>
    </a:clrScheme>
    <a:fontScheme name="Universitaet_Stuttgart_Fo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179388" indent="-179388">
          <a:buClr>
            <a:schemeClr val="accent1"/>
          </a:buClr>
          <a:buFont typeface="Arial" panose="020B0604020202020204" pitchFamily="34" charset="0"/>
          <a:buChar char="•"/>
          <a:defRPr sz="1600" dirty="0" smtClean="0"/>
        </a:defPPr>
      </a:lstStyle>
    </a:txDef>
  </a:objectDefaults>
  <a:extraClrSchemeLst/>
  <a:extLst>
    <a:ext uri="{05A4C25C-085E-4340-85A3-A5531E510DB2}">
      <thm15:themeFamily xmlns:thm15="http://schemas.microsoft.com/office/thememl/2012/main" name="UNI Vorlage D_16zu10_2016 FINAL.pptx" id="{8DB6FAF9-6A4F-4D75-A683-D48AEF9AAE50}" vid="{57EAAEE8-FD76-4127-9847-2D51CF0FFF07}"/>
    </a:ext>
  </a:extLst>
</a:theme>
</file>

<file path=ppt/theme/theme2.xml><?xml version="1.0" encoding="utf-8"?>
<a:theme xmlns:a="http://schemas.openxmlformats.org/drawingml/2006/main" name="Office Theme">
  <a:themeElements>
    <a:clrScheme name="Universität Stuttgart Version 2">
      <a:dk1>
        <a:srgbClr val="323232"/>
      </a:dk1>
      <a:lt1>
        <a:sysClr val="window" lastClr="FFFFFF"/>
      </a:lt1>
      <a:dk2>
        <a:srgbClr val="000000"/>
      </a:dk2>
      <a:lt2>
        <a:srgbClr val="9F9998"/>
      </a:lt2>
      <a:accent1>
        <a:srgbClr val="00BEFF"/>
      </a:accent1>
      <a:accent2>
        <a:srgbClr val="004191"/>
      </a:accent2>
      <a:accent3>
        <a:srgbClr val="323232"/>
      </a:accent3>
      <a:accent4>
        <a:srgbClr val="7DC6EA"/>
      </a:accent4>
      <a:accent5>
        <a:srgbClr val="9F9998"/>
      </a:accent5>
      <a:accent6>
        <a:srgbClr val="FFD500"/>
      </a:accent6>
      <a:hlink>
        <a:srgbClr val="00BEFF"/>
      </a:hlink>
      <a:folHlink>
        <a:srgbClr val="524D4D"/>
      </a:folHlink>
    </a:clrScheme>
    <a:fontScheme name="Universität Stuttga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Universität Stuttgart Version 2">
      <a:dk1>
        <a:srgbClr val="323232"/>
      </a:dk1>
      <a:lt1>
        <a:sysClr val="window" lastClr="FFFFFF"/>
      </a:lt1>
      <a:dk2>
        <a:srgbClr val="000000"/>
      </a:dk2>
      <a:lt2>
        <a:srgbClr val="9F9998"/>
      </a:lt2>
      <a:accent1>
        <a:srgbClr val="00BEFF"/>
      </a:accent1>
      <a:accent2>
        <a:srgbClr val="004191"/>
      </a:accent2>
      <a:accent3>
        <a:srgbClr val="323232"/>
      </a:accent3>
      <a:accent4>
        <a:srgbClr val="7DC6EA"/>
      </a:accent4>
      <a:accent5>
        <a:srgbClr val="9F9998"/>
      </a:accent5>
      <a:accent6>
        <a:srgbClr val="FFD500"/>
      </a:accent6>
      <a:hlink>
        <a:srgbClr val="00BEFF"/>
      </a:hlink>
      <a:folHlink>
        <a:srgbClr val="524D4D"/>
      </a:folHlink>
    </a:clrScheme>
    <a:fontScheme name="Universität Stuttga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UNI Vorlage D_16zu10</Template>
  <TotalTime>0</TotalTime>
  <Words>2597</Words>
  <Application>Microsoft Office PowerPoint</Application>
  <PresentationFormat>Bildschirmpräsentation (16:10)</PresentationFormat>
  <Paragraphs>278</Paragraphs>
  <Slides>15</Slides>
  <Notes>15</Notes>
  <HiddenSlides>0</HiddenSlides>
  <MMClips>15</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15</vt:i4>
      </vt:variant>
    </vt:vector>
  </HeadingPairs>
  <TitlesOfParts>
    <vt:vector size="19" baseType="lpstr">
      <vt:lpstr>Arial</vt:lpstr>
      <vt:lpstr>Univers for UniS 55 Roman Rg</vt:lpstr>
      <vt:lpstr>Univers for UniS 65 Bold Rg</vt:lpstr>
      <vt:lpstr>UNI Vorlage D_16zu10</vt:lpstr>
      <vt:lpstr>   </vt:lpstr>
      <vt:lpstr>Themenübersicht</vt:lpstr>
      <vt:lpstr>Orientierung in der Hochschullandschaft Baden-Württembergs</vt:lpstr>
      <vt:lpstr>Die Universität Stuttgart</vt:lpstr>
      <vt:lpstr>Die Universität Stuttgart</vt:lpstr>
      <vt:lpstr>Die Universität Stuttgart</vt:lpstr>
      <vt:lpstr>Die Universität Stuttgart</vt:lpstr>
      <vt:lpstr>Aufbau der Universität und der Zentralen Verwaltung</vt:lpstr>
      <vt:lpstr>Aufbau der Universität und der Zentralen Verwaltung</vt:lpstr>
      <vt:lpstr>Aufbau der Universität und der Zentralen Verwaltung</vt:lpstr>
      <vt:lpstr>Aufbau der Universität und der Zentralen Verwaltung</vt:lpstr>
      <vt:lpstr>Aufbau der Universität und der Zentralen Verwaltung</vt:lpstr>
      <vt:lpstr>Aufbau der Universität und der Zentralen Verwaltung</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2017-02-07T13:21:28Z</dcterms:created>
  <dcterms:modified xsi:type="dcterms:W3CDTF">2022-05-20T10:15:54Z</dcterms:modified>
</cp:coreProperties>
</file>